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1" r:id="rId2"/>
    <p:sldId id="314" r:id="rId3"/>
    <p:sldId id="358" r:id="rId4"/>
    <p:sldId id="3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8EC9E-3B49-4E4E-9461-8E77AA050A41}" v="4" dt="2022-01-07T17:23:32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5714" autoAdjust="0"/>
  </p:normalViewPr>
  <p:slideViewPr>
    <p:cSldViewPr snapToGrid="0">
      <p:cViewPr varScale="1">
        <p:scale>
          <a:sx n="58" d="100"/>
          <a:sy n="58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30EBAA48-D00D-436C-B3AC-B0E7F62EC0CE}"/>
    <pc:docChg chg="undo custSel mod addSld delSld modSld">
      <pc:chgData name="Md Kauser Ahmmed" userId="81e39d19-8d5c-4ffe-9a82-20799efac8e0" providerId="ADAL" clId="{30EBAA48-D00D-436C-B3AC-B0E7F62EC0CE}" dt="2020-09-04T17:27:46.801" v="1828" actId="20577"/>
      <pc:docMkLst>
        <pc:docMk/>
      </pc:docMkLst>
      <pc:sldChg chg="modSp">
        <pc:chgData name="Md Kauser Ahmmed" userId="81e39d19-8d5c-4ffe-9a82-20799efac8e0" providerId="ADAL" clId="{30EBAA48-D00D-436C-B3AC-B0E7F62EC0CE}" dt="2020-09-04T17:19:17.712" v="155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0EBAA48-D00D-436C-B3AC-B0E7F62EC0CE}" dt="2020-09-04T17:07:28.281" v="672" actId="20577"/>
          <ac:spMkLst>
            <pc:docMk/>
            <pc:sldMk cId="1659930921" sldId="256"/>
            <ac:spMk id="5" creationId="{16BADCCF-8A79-4BE7-9453-DA10015FD92C}"/>
          </ac:spMkLst>
        </pc:spChg>
        <pc:spChg chg="mod">
          <ac:chgData name="Md Kauser Ahmmed" userId="81e39d19-8d5c-4ffe-9a82-20799efac8e0" providerId="ADAL" clId="{30EBAA48-D00D-436C-B3AC-B0E7F62EC0CE}" dt="2020-09-04T17:19:17.712" v="155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0EBAA48-D00D-436C-B3AC-B0E7F62EC0CE}" dt="2020-09-04T17:06:27.336" v="625" actId="1076"/>
        <pc:sldMkLst>
          <pc:docMk/>
          <pc:sldMk cId="4056875156" sldId="259"/>
        </pc:sldMkLst>
        <pc:spChg chg="mod">
          <ac:chgData name="Md Kauser Ahmmed" userId="81e39d19-8d5c-4ffe-9a82-20799efac8e0" providerId="ADAL" clId="{30EBAA48-D00D-436C-B3AC-B0E7F62EC0CE}" dt="2020-09-04T17:05:11.935" v="619" actId="1035"/>
          <ac:spMkLst>
            <pc:docMk/>
            <pc:sldMk cId="4056875156" sldId="259"/>
            <ac:spMk id="2" creationId="{45F2AC63-EFDA-4E7C-A71C-7D3EE46A34E8}"/>
          </ac:spMkLst>
        </pc:spChg>
        <pc:spChg chg="mod">
          <ac:chgData name="Md Kauser Ahmmed" userId="81e39d19-8d5c-4ffe-9a82-20799efac8e0" providerId="ADAL" clId="{30EBAA48-D00D-436C-B3AC-B0E7F62EC0CE}" dt="2020-09-04T17:05:00.355" v="607" actId="20577"/>
          <ac:spMkLst>
            <pc:docMk/>
            <pc:sldMk cId="4056875156" sldId="259"/>
            <ac:spMk id="5" creationId="{3B3F8C9C-33C8-4308-AE5B-78786A407AED}"/>
          </ac:spMkLst>
        </pc:spChg>
        <pc:graphicFrameChg chg="del">
          <ac:chgData name="Md Kauser Ahmmed" userId="81e39d19-8d5c-4ffe-9a82-20799efac8e0" providerId="ADAL" clId="{30EBAA48-D00D-436C-B3AC-B0E7F62EC0CE}" dt="2020-09-04T17:03:47.949" v="309" actId="478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picChg chg="add mod">
          <ac:chgData name="Md Kauser Ahmmed" userId="81e39d19-8d5c-4ffe-9a82-20799efac8e0" providerId="ADAL" clId="{30EBAA48-D00D-436C-B3AC-B0E7F62EC0CE}" dt="2020-09-04T17:06:27.336" v="625" actId="1076"/>
          <ac:picMkLst>
            <pc:docMk/>
            <pc:sldMk cId="4056875156" sldId="259"/>
            <ac:picMk id="6" creationId="{857A0EE1-9F4D-40BE-A91D-315A0B1C9A51}"/>
          </ac:picMkLst>
        </pc:picChg>
      </pc:sldChg>
      <pc:sldChg chg="modSp">
        <pc:chgData name="Md Kauser Ahmmed" userId="81e39d19-8d5c-4ffe-9a82-20799efac8e0" providerId="ADAL" clId="{30EBAA48-D00D-436C-B3AC-B0E7F62EC0CE}" dt="2020-09-04T17:00:46.719" v="19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0EBAA48-D00D-436C-B3AC-B0E7F62EC0CE}" dt="2020-09-04T17:00:46.719" v="19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30EBAA48-D00D-436C-B3AC-B0E7F62EC0CE}" dt="2020-09-04T17:25:28.585" v="1702" actId="2696"/>
        <pc:sldMkLst>
          <pc:docMk/>
          <pc:sldMk cId="1319027720" sldId="277"/>
        </pc:sldMkLst>
      </pc:sldChg>
      <pc:sldChg chg="addSp delSp modSp">
        <pc:chgData name="Md Kauser Ahmmed" userId="81e39d19-8d5c-4ffe-9a82-20799efac8e0" providerId="ADAL" clId="{30EBAA48-D00D-436C-B3AC-B0E7F62EC0CE}" dt="2020-09-04T17:27:46.801" v="1828" actId="20577"/>
        <pc:sldMkLst>
          <pc:docMk/>
          <pc:sldMk cId="1891870474" sldId="284"/>
        </pc:sldMkLst>
        <pc:spChg chg="mo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2" creationId="{1706FC24-AA1D-4CDE-A461-17789365CC0D}"/>
          </ac:spMkLst>
        </pc:spChg>
        <pc:spChg chg="add mod">
          <ac:chgData name="Md Kauser Ahmmed" userId="81e39d19-8d5c-4ffe-9a82-20799efac8e0" providerId="ADAL" clId="{30EBAA48-D00D-436C-B3AC-B0E7F62EC0CE}" dt="2020-09-04T17:27:46.801" v="1828" actId="20577"/>
          <ac:spMkLst>
            <pc:docMk/>
            <pc:sldMk cId="1891870474" sldId="284"/>
            <ac:spMk id="5" creationId="{C94B69E8-D3E4-4987-BA3F-9A628ECE23B0}"/>
          </ac:spMkLst>
        </pc:spChg>
        <pc:spChg chg="del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1" creationId="{594D6AA1-A0E1-45F9-8E25-BAB8092293CC}"/>
          </ac:spMkLst>
        </pc:spChg>
        <pc:spChg chg="ad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3" creationId="{53F29798-D584-4792-9B62-3F5F5C36D619}"/>
          </ac:spMkLst>
        </pc:spChg>
        <pc:spChg chg="del">
          <ac:chgData name="Md Kauser Ahmmed" userId="81e39d19-8d5c-4ffe-9a82-20799efac8e0" providerId="ADAL" clId="{30EBAA48-D00D-436C-B3AC-B0E7F62EC0CE}" dt="2020-09-04T17:20:36.365" v="1585" actId="478"/>
          <ac:spMkLst>
            <pc:docMk/>
            <pc:sldMk cId="1891870474" sldId="284"/>
            <ac:spMk id="15" creationId="{3A0FE97A-9B86-4A94-BFB9-CF69866376F5}"/>
          </ac:spMkLst>
        </pc:spChg>
        <pc:graphicFrameChg chg="del">
          <ac:chgData name="Md Kauser Ahmmed" userId="81e39d19-8d5c-4ffe-9a82-20799efac8e0" providerId="ADAL" clId="{30EBAA48-D00D-436C-B3AC-B0E7F62EC0CE}" dt="2020-09-04T17:20:33.302" v="1584" actId="478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picChg chg="add mod">
          <ac:chgData name="Md Kauser Ahmmed" userId="81e39d19-8d5c-4ffe-9a82-20799efac8e0" providerId="ADAL" clId="{30EBAA48-D00D-436C-B3AC-B0E7F62EC0CE}" dt="2020-09-04T17:23:44.210" v="1603" actId="1076"/>
          <ac:picMkLst>
            <pc:docMk/>
            <pc:sldMk cId="1891870474" sldId="284"/>
            <ac:picMk id="4" creationId="{9E4A5E19-FA61-498A-A0DC-E8D60EF47F0F}"/>
          </ac:picMkLst>
        </pc:picChg>
      </pc:sldChg>
      <pc:sldChg chg="del">
        <pc:chgData name="Md Kauser Ahmmed" userId="81e39d19-8d5c-4ffe-9a82-20799efac8e0" providerId="ADAL" clId="{30EBAA48-D00D-436C-B3AC-B0E7F62EC0CE}" dt="2020-09-04T17:25:28.597" v="1703" actId="2696"/>
        <pc:sldMkLst>
          <pc:docMk/>
          <pc:sldMk cId="3272573321" sldId="285"/>
        </pc:sldMkLst>
      </pc:sldChg>
      <pc:sldChg chg="modSp add">
        <pc:chgData name="Md Kauser Ahmmed" userId="81e39d19-8d5c-4ffe-9a82-20799efac8e0" providerId="ADAL" clId="{30EBAA48-D00D-436C-B3AC-B0E7F62EC0CE}" dt="2020-09-04T17:19:45.093" v="1555" actId="20577"/>
        <pc:sldMkLst>
          <pc:docMk/>
          <pc:sldMk cId="4065790106" sldId="286"/>
        </pc:sldMkLst>
        <pc:spChg chg="mod">
          <ac:chgData name="Md Kauser Ahmmed" userId="81e39d19-8d5c-4ffe-9a82-20799efac8e0" providerId="ADAL" clId="{30EBAA48-D00D-436C-B3AC-B0E7F62EC0CE}" dt="2020-09-04T17:19:45.093" v="1555" actId="20577"/>
          <ac:spMkLst>
            <pc:docMk/>
            <pc:sldMk cId="4065790106" sldId="286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20:04.603" v="1561" actId="207"/>
        <pc:sldMkLst>
          <pc:docMk/>
          <pc:sldMk cId="4210391493" sldId="287"/>
        </pc:sldMkLst>
        <pc:spChg chg="mod">
          <ac:chgData name="Md Kauser Ahmmed" userId="81e39d19-8d5c-4ffe-9a82-20799efac8e0" providerId="ADAL" clId="{30EBAA48-D00D-436C-B3AC-B0E7F62EC0CE}" dt="2020-09-04T17:20:04.603" v="1561" actId="207"/>
          <ac:spMkLst>
            <pc:docMk/>
            <pc:sldMk cId="4210391493" sldId="287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18:12.227" v="1503" actId="57"/>
        <pc:sldMkLst>
          <pc:docMk/>
          <pc:sldMk cId="3020027435" sldId="288"/>
        </pc:sldMkLst>
        <pc:spChg chg="mod">
          <ac:chgData name="Md Kauser Ahmmed" userId="81e39d19-8d5c-4ffe-9a82-20799efac8e0" providerId="ADAL" clId="{30EBAA48-D00D-436C-B3AC-B0E7F62EC0CE}" dt="2020-09-04T17:08:23.476" v="695" actId="20577"/>
          <ac:spMkLst>
            <pc:docMk/>
            <pc:sldMk cId="3020027435" sldId="288"/>
            <ac:spMk id="2" creationId="{11C6F554-558A-4032-B80E-4A49925BBC1F}"/>
          </ac:spMkLst>
        </pc:spChg>
        <pc:spChg chg="mod">
          <ac:chgData name="Md Kauser Ahmmed" userId="81e39d19-8d5c-4ffe-9a82-20799efac8e0" providerId="ADAL" clId="{30EBAA48-D00D-436C-B3AC-B0E7F62EC0CE}" dt="2020-09-04T17:18:12.227" v="1503" actId="57"/>
          <ac:spMkLst>
            <pc:docMk/>
            <pc:sldMk cId="3020027435" sldId="288"/>
            <ac:spMk id="3" creationId="{FFBD79E3-1E6C-466C-9014-4AD4B20A9108}"/>
          </ac:spMkLst>
        </pc:spChg>
      </pc:sldChg>
    </pc:docChg>
  </pc:docChgLst>
  <pc:docChgLst>
    <pc:chgData name="Md Kauser Ahmmed" userId="81e39d19-8d5c-4ffe-9a82-20799efac8e0" providerId="ADAL" clId="{F43A4220-F059-4C98-94D6-5186FDFD9823}"/>
    <pc:docChg chg="custSel addSld delSld modSld">
      <pc:chgData name="Md Kauser Ahmmed" userId="81e39d19-8d5c-4ffe-9a82-20799efac8e0" providerId="ADAL" clId="{F43A4220-F059-4C98-94D6-5186FDFD9823}" dt="2021-10-29T18:04:02.492" v="1417" actId="1076"/>
      <pc:docMkLst>
        <pc:docMk/>
      </pc:docMkLst>
      <pc:sldChg chg="modSp mod">
        <pc:chgData name="Md Kauser Ahmmed" userId="81e39d19-8d5c-4ffe-9a82-20799efac8e0" providerId="ADAL" clId="{F43A4220-F059-4C98-94D6-5186FDFD9823}" dt="2021-10-29T17:03:19.843" v="1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F43A4220-F059-4C98-94D6-5186FDFD9823}" dt="2021-10-29T17:03:19.843" v="1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F43A4220-F059-4C98-94D6-5186FDFD9823}" dt="2021-10-29T17:17:47.733" v="610" actId="47"/>
        <pc:sldMkLst>
          <pc:docMk/>
          <pc:sldMk cId="82625368" sldId="338"/>
        </pc:sldMkLst>
      </pc:sldChg>
      <pc:sldChg chg="del">
        <pc:chgData name="Md Kauser Ahmmed" userId="81e39d19-8d5c-4ffe-9a82-20799efac8e0" providerId="ADAL" clId="{F43A4220-F059-4C98-94D6-5186FDFD9823}" dt="2021-10-29T17:17:47.733" v="610" actId="47"/>
        <pc:sldMkLst>
          <pc:docMk/>
          <pc:sldMk cId="3834676398" sldId="339"/>
        </pc:sldMkLst>
      </pc:sldChg>
      <pc:sldChg chg="del">
        <pc:chgData name="Md Kauser Ahmmed" userId="81e39d19-8d5c-4ffe-9a82-20799efac8e0" providerId="ADAL" clId="{F43A4220-F059-4C98-94D6-5186FDFD9823}" dt="2021-10-29T17:17:47.733" v="610" actId="47"/>
        <pc:sldMkLst>
          <pc:docMk/>
          <pc:sldMk cId="2591376716" sldId="340"/>
        </pc:sldMkLst>
      </pc:sldChg>
      <pc:sldChg chg="del">
        <pc:chgData name="Md Kauser Ahmmed" userId="81e39d19-8d5c-4ffe-9a82-20799efac8e0" providerId="ADAL" clId="{F43A4220-F059-4C98-94D6-5186FDFD9823}" dt="2021-10-29T17:17:47.733" v="610" actId="47"/>
        <pc:sldMkLst>
          <pc:docMk/>
          <pc:sldMk cId="662805535" sldId="344"/>
        </pc:sldMkLst>
      </pc:sldChg>
      <pc:sldChg chg="del">
        <pc:chgData name="Md Kauser Ahmmed" userId="81e39d19-8d5c-4ffe-9a82-20799efac8e0" providerId="ADAL" clId="{F43A4220-F059-4C98-94D6-5186FDFD9823}" dt="2021-10-29T17:17:47.733" v="610" actId="47"/>
        <pc:sldMkLst>
          <pc:docMk/>
          <pc:sldMk cId="2332040668" sldId="345"/>
        </pc:sldMkLst>
      </pc:sldChg>
      <pc:sldChg chg="del">
        <pc:chgData name="Md Kauser Ahmmed" userId="81e39d19-8d5c-4ffe-9a82-20799efac8e0" providerId="ADAL" clId="{F43A4220-F059-4C98-94D6-5186FDFD9823}" dt="2021-10-29T17:17:47.733" v="610" actId="47"/>
        <pc:sldMkLst>
          <pc:docMk/>
          <pc:sldMk cId="1734198111" sldId="346"/>
        </pc:sldMkLst>
      </pc:sldChg>
      <pc:sldChg chg="addSp delSp modSp new mod setBg">
        <pc:chgData name="Md Kauser Ahmmed" userId="81e39d19-8d5c-4ffe-9a82-20799efac8e0" providerId="ADAL" clId="{F43A4220-F059-4C98-94D6-5186FDFD9823}" dt="2021-10-29T17:10:38.780" v="583" actId="1035"/>
        <pc:sldMkLst>
          <pc:docMk/>
          <pc:sldMk cId="3647453965" sldId="357"/>
        </pc:sldMkLst>
        <pc:spChg chg="mod">
          <ac:chgData name="Md Kauser Ahmmed" userId="81e39d19-8d5c-4ffe-9a82-20799efac8e0" providerId="ADAL" clId="{F43A4220-F059-4C98-94D6-5186FDFD9823}" dt="2021-10-29T17:06:21.170" v="79" actId="26606"/>
          <ac:spMkLst>
            <pc:docMk/>
            <pc:sldMk cId="3647453965" sldId="357"/>
            <ac:spMk id="2" creationId="{8A3FE419-637E-4859-A71D-6CF2D259A62D}"/>
          </ac:spMkLst>
        </pc:spChg>
        <pc:spChg chg="del">
          <ac:chgData name="Md Kauser Ahmmed" userId="81e39d19-8d5c-4ffe-9a82-20799efac8e0" providerId="ADAL" clId="{F43A4220-F059-4C98-94D6-5186FDFD9823}" dt="2021-10-29T17:06:16.070" v="78"/>
          <ac:spMkLst>
            <pc:docMk/>
            <pc:sldMk cId="3647453965" sldId="357"/>
            <ac:spMk id="3" creationId="{EFA795CC-21F0-4920-A543-AB24EAF7EC72}"/>
          </ac:spMkLst>
        </pc:spChg>
        <pc:spChg chg="add mod">
          <ac:chgData name="Md Kauser Ahmmed" userId="81e39d19-8d5c-4ffe-9a82-20799efac8e0" providerId="ADAL" clId="{F43A4220-F059-4C98-94D6-5186FDFD9823}" dt="2021-10-29T17:10:38.780" v="583" actId="1035"/>
          <ac:spMkLst>
            <pc:docMk/>
            <pc:sldMk cId="3647453965" sldId="357"/>
            <ac:spMk id="5" creationId="{8378CDF9-9FC1-4996-B066-58FA0FA41EF9}"/>
          </ac:spMkLst>
        </pc:spChg>
        <pc:graphicFrameChg chg="add mod modGraphic">
          <ac:chgData name="Md Kauser Ahmmed" userId="81e39d19-8d5c-4ffe-9a82-20799efac8e0" providerId="ADAL" clId="{F43A4220-F059-4C98-94D6-5186FDFD9823}" dt="2021-10-29T17:07:00.174" v="97" actId="1035"/>
          <ac:graphicFrameMkLst>
            <pc:docMk/>
            <pc:sldMk cId="3647453965" sldId="357"/>
            <ac:graphicFrameMk id="4" creationId="{DFCB9AC9-A72A-4F8E-929D-6984F7563CD9}"/>
          </ac:graphicFrameMkLst>
        </pc:graphicFrameChg>
      </pc:sldChg>
      <pc:sldChg chg="addSp delSp modSp new mod setBg">
        <pc:chgData name="Md Kauser Ahmmed" userId="81e39d19-8d5c-4ffe-9a82-20799efac8e0" providerId="ADAL" clId="{F43A4220-F059-4C98-94D6-5186FDFD9823}" dt="2021-10-29T17:19:18.065" v="671" actId="20577"/>
        <pc:sldMkLst>
          <pc:docMk/>
          <pc:sldMk cId="3699627892" sldId="358"/>
        </pc:sldMkLst>
        <pc:spChg chg="mod">
          <ac:chgData name="Md Kauser Ahmmed" userId="81e39d19-8d5c-4ffe-9a82-20799efac8e0" providerId="ADAL" clId="{F43A4220-F059-4C98-94D6-5186FDFD9823}" dt="2021-10-29T17:19:18.065" v="671" actId="20577"/>
          <ac:spMkLst>
            <pc:docMk/>
            <pc:sldMk cId="3699627892" sldId="358"/>
            <ac:spMk id="2" creationId="{388DD6B4-471B-42AC-AFD5-DACFDF0DF31E}"/>
          </ac:spMkLst>
        </pc:spChg>
        <pc:spChg chg="del">
          <ac:chgData name="Md Kauser Ahmmed" userId="81e39d19-8d5c-4ffe-9a82-20799efac8e0" providerId="ADAL" clId="{F43A4220-F059-4C98-94D6-5186FDFD9823}" dt="2021-10-29T17:16:44.538" v="607"/>
          <ac:spMkLst>
            <pc:docMk/>
            <pc:sldMk cId="3699627892" sldId="358"/>
            <ac:spMk id="3" creationId="{38167EBA-C842-438A-B120-A5C28E543A26}"/>
          </ac:spMkLst>
        </pc:spChg>
        <pc:graphicFrameChg chg="add mod modGraphic">
          <ac:chgData name="Md Kauser Ahmmed" userId="81e39d19-8d5c-4ffe-9a82-20799efac8e0" providerId="ADAL" clId="{F43A4220-F059-4C98-94D6-5186FDFD9823}" dt="2021-10-29T17:16:52.613" v="609" actId="14100"/>
          <ac:graphicFrameMkLst>
            <pc:docMk/>
            <pc:sldMk cId="3699627892" sldId="358"/>
            <ac:graphicFrameMk id="4" creationId="{05B61944-810E-4CCD-9E61-AB311445B167}"/>
          </ac:graphicFrameMkLst>
        </pc:graphicFrameChg>
      </pc:sldChg>
      <pc:sldChg chg="addSp delSp modSp new mod setBg">
        <pc:chgData name="Md Kauser Ahmmed" userId="81e39d19-8d5c-4ffe-9a82-20799efac8e0" providerId="ADAL" clId="{F43A4220-F059-4C98-94D6-5186FDFD9823}" dt="2021-10-29T18:04:02.492" v="1417" actId="1076"/>
        <pc:sldMkLst>
          <pc:docMk/>
          <pc:sldMk cId="2768381654" sldId="359"/>
        </pc:sldMkLst>
        <pc:spChg chg="mod">
          <ac:chgData name="Md Kauser Ahmmed" userId="81e39d19-8d5c-4ffe-9a82-20799efac8e0" providerId="ADAL" clId="{F43A4220-F059-4C98-94D6-5186FDFD9823}" dt="2021-10-29T17:20:00.784" v="696" actId="26606"/>
          <ac:spMkLst>
            <pc:docMk/>
            <pc:sldMk cId="2768381654" sldId="359"/>
            <ac:spMk id="2" creationId="{77B362FC-69C1-4069-9255-42E405A3ED03}"/>
          </ac:spMkLst>
        </pc:spChg>
        <pc:spChg chg="del">
          <ac:chgData name="Md Kauser Ahmmed" userId="81e39d19-8d5c-4ffe-9a82-20799efac8e0" providerId="ADAL" clId="{F43A4220-F059-4C98-94D6-5186FDFD9823}" dt="2021-10-29T17:19:56.798" v="693"/>
          <ac:spMkLst>
            <pc:docMk/>
            <pc:sldMk cId="2768381654" sldId="359"/>
            <ac:spMk id="3" creationId="{6A31B480-A45B-4C59-8E06-C23591A5C978}"/>
          </ac:spMkLst>
        </pc:spChg>
        <pc:spChg chg="add mod">
          <ac:chgData name="Md Kauser Ahmmed" userId="81e39d19-8d5c-4ffe-9a82-20799efac8e0" providerId="ADAL" clId="{F43A4220-F059-4C98-94D6-5186FDFD9823}" dt="2021-10-29T17:29:16.656" v="1414" actId="20577"/>
          <ac:spMkLst>
            <pc:docMk/>
            <pc:sldMk cId="2768381654" sldId="359"/>
            <ac:spMk id="6" creationId="{29EA757B-B3E0-4B57-9569-7D73AFA600F7}"/>
          </ac:spMkLst>
        </pc:spChg>
        <pc:spChg chg="add del mod">
          <ac:chgData name="Md Kauser Ahmmed" userId="81e39d19-8d5c-4ffe-9a82-20799efac8e0" providerId="ADAL" clId="{F43A4220-F059-4C98-94D6-5186FDFD9823}" dt="2021-10-29T17:29:07.107" v="1407"/>
          <ac:spMkLst>
            <pc:docMk/>
            <pc:sldMk cId="2768381654" sldId="359"/>
            <ac:spMk id="8" creationId="{894733DF-4591-4180-B760-C0172252C6C0}"/>
          </ac:spMkLst>
        </pc:spChg>
        <pc:spChg chg="add del mod">
          <ac:chgData name="Md Kauser Ahmmed" userId="81e39d19-8d5c-4ffe-9a82-20799efac8e0" providerId="ADAL" clId="{F43A4220-F059-4C98-94D6-5186FDFD9823}" dt="2021-10-29T18:03:59.635" v="1416" actId="931"/>
          <ac:spMkLst>
            <pc:docMk/>
            <pc:sldMk cId="2768381654" sldId="359"/>
            <ac:spMk id="12" creationId="{ACBB0AA5-5760-449E-9B65-8D1E426EA695}"/>
          </ac:spMkLst>
        </pc:spChg>
        <pc:picChg chg="add del mod">
          <ac:chgData name="Md Kauser Ahmmed" userId="81e39d19-8d5c-4ffe-9a82-20799efac8e0" providerId="ADAL" clId="{F43A4220-F059-4C98-94D6-5186FDFD9823}" dt="2021-10-29T17:28:30.847" v="1406" actId="478"/>
          <ac:picMkLst>
            <pc:docMk/>
            <pc:sldMk cId="2768381654" sldId="359"/>
            <ac:picMk id="5" creationId="{1784352B-5B6A-4CC3-970D-17279C71E500}"/>
          </ac:picMkLst>
        </pc:picChg>
        <pc:picChg chg="add del mod">
          <ac:chgData name="Md Kauser Ahmmed" userId="81e39d19-8d5c-4ffe-9a82-20799efac8e0" providerId="ADAL" clId="{F43A4220-F059-4C98-94D6-5186FDFD9823}" dt="2021-10-29T18:03:35.025" v="1415" actId="478"/>
          <ac:picMkLst>
            <pc:docMk/>
            <pc:sldMk cId="2768381654" sldId="359"/>
            <ac:picMk id="10" creationId="{04FBAF70-6FAB-4E96-8E1D-7864E94650F9}"/>
          </ac:picMkLst>
        </pc:picChg>
        <pc:picChg chg="add mod">
          <ac:chgData name="Md Kauser Ahmmed" userId="81e39d19-8d5c-4ffe-9a82-20799efac8e0" providerId="ADAL" clId="{F43A4220-F059-4C98-94D6-5186FDFD9823}" dt="2021-10-29T18:04:02.492" v="1417" actId="1076"/>
          <ac:picMkLst>
            <pc:docMk/>
            <pc:sldMk cId="2768381654" sldId="359"/>
            <ac:picMk id="14" creationId="{81F6F10D-008E-445A-A276-8886CE7122B2}"/>
          </ac:picMkLst>
        </pc:picChg>
      </pc:sldChg>
    </pc:docChg>
  </pc:docChgLst>
  <pc:docChgLst>
    <pc:chgData name="Md Kauser Ahmmed" userId="81e39d19-8d5c-4ffe-9a82-20799efac8e0" providerId="ADAL" clId="{797B67B5-0A37-417E-A246-D3FB3609F74B}"/>
    <pc:docChg chg="custSel addSld delSld modSld sldOrd">
      <pc:chgData name="Md Kauser Ahmmed" userId="81e39d19-8d5c-4ffe-9a82-20799efac8e0" providerId="ADAL" clId="{797B67B5-0A37-417E-A246-D3FB3609F74B}" dt="2021-09-10T17:30:27.560" v="750"/>
      <pc:docMkLst>
        <pc:docMk/>
      </pc:docMkLst>
      <pc:sldChg chg="modSp mod">
        <pc:chgData name="Md Kauser Ahmmed" userId="81e39d19-8d5c-4ffe-9a82-20799efac8e0" providerId="ADAL" clId="{797B67B5-0A37-417E-A246-D3FB3609F74B}" dt="2021-09-10T17:11:41.967" v="30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797B67B5-0A37-417E-A246-D3FB3609F74B}" dt="2021-09-10T17:11:41.967" v="30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 mod">
        <pc:chgData name="Md Kauser Ahmmed" userId="81e39d19-8d5c-4ffe-9a82-20799efac8e0" providerId="ADAL" clId="{797B67B5-0A37-417E-A246-D3FB3609F74B}" dt="2021-09-10T17:12:28.378" v="121" actId="20577"/>
        <pc:sldMkLst>
          <pc:docMk/>
          <pc:sldMk cId="940564484" sldId="314"/>
        </pc:sldMkLst>
        <pc:spChg chg="mod">
          <ac:chgData name="Md Kauser Ahmmed" userId="81e39d19-8d5c-4ffe-9a82-20799efac8e0" providerId="ADAL" clId="{797B67B5-0A37-417E-A246-D3FB3609F74B}" dt="2021-09-10T17:12:28.378" v="121" actId="20577"/>
          <ac:spMkLst>
            <pc:docMk/>
            <pc:sldMk cId="940564484" sldId="314"/>
            <ac:spMk id="3" creationId="{A2CA12DE-832B-4F13-AD8D-54E44CAC6251}"/>
          </ac:spMkLst>
        </pc:spChg>
      </pc:sldChg>
      <pc:sldChg chg="addSp delSp modSp mod">
        <pc:chgData name="Md Kauser Ahmmed" userId="81e39d19-8d5c-4ffe-9a82-20799efac8e0" providerId="ADAL" clId="{797B67B5-0A37-417E-A246-D3FB3609F74B}" dt="2021-09-10T17:24:38.255" v="224" actId="26606"/>
        <pc:sldMkLst>
          <pc:docMk/>
          <pc:sldMk cId="427529119" sldId="330"/>
        </pc:sldMkLst>
        <pc:spChg chg="mod">
          <ac:chgData name="Md Kauser Ahmmed" userId="81e39d19-8d5c-4ffe-9a82-20799efac8e0" providerId="ADAL" clId="{797B67B5-0A37-417E-A246-D3FB3609F74B}" dt="2021-09-10T17:24:38.255" v="224" actId="26606"/>
          <ac:spMkLst>
            <pc:docMk/>
            <pc:sldMk cId="427529119" sldId="330"/>
            <ac:spMk id="2" creationId="{2A4D2258-F2D4-440B-A1DF-C491284AF6BA}"/>
          </ac:spMkLst>
        </pc:spChg>
        <pc:graphicFrameChg chg="add mod modGraphic">
          <ac:chgData name="Md Kauser Ahmmed" userId="81e39d19-8d5c-4ffe-9a82-20799efac8e0" providerId="ADAL" clId="{797B67B5-0A37-417E-A246-D3FB3609F74B}" dt="2021-09-10T17:24:38.255" v="224" actId="26606"/>
          <ac:graphicFrameMkLst>
            <pc:docMk/>
            <pc:sldMk cId="427529119" sldId="330"/>
            <ac:graphicFrameMk id="3" creationId="{B18C1978-EAE9-41A1-B762-D28D7A5FB06B}"/>
          </ac:graphicFrameMkLst>
        </pc:graphicFrameChg>
        <pc:picChg chg="del">
          <ac:chgData name="Md Kauser Ahmmed" userId="81e39d19-8d5c-4ffe-9a82-20799efac8e0" providerId="ADAL" clId="{797B67B5-0A37-417E-A246-D3FB3609F74B}" dt="2021-09-10T17:13:06.402" v="211" actId="478"/>
          <ac:picMkLst>
            <pc:docMk/>
            <pc:sldMk cId="427529119" sldId="330"/>
            <ac:picMk id="6" creationId="{C3165F2B-0B15-4190-BBE3-BB1867C23A56}"/>
          </ac:picMkLst>
        </pc:picChg>
      </pc:sldChg>
      <pc:sldChg chg="addSp delSp modSp mod">
        <pc:chgData name="Md Kauser Ahmmed" userId="81e39d19-8d5c-4ffe-9a82-20799efac8e0" providerId="ADAL" clId="{797B67B5-0A37-417E-A246-D3FB3609F74B}" dt="2021-09-10T17:27:38.720" v="411" actId="26606"/>
        <pc:sldMkLst>
          <pc:docMk/>
          <pc:sldMk cId="1295687443" sldId="331"/>
        </pc:sldMkLst>
        <pc:spChg chg="mod">
          <ac:chgData name="Md Kauser Ahmmed" userId="81e39d19-8d5c-4ffe-9a82-20799efac8e0" providerId="ADAL" clId="{797B67B5-0A37-417E-A246-D3FB3609F74B}" dt="2021-09-10T17:27:38.720" v="411" actId="26606"/>
          <ac:spMkLst>
            <pc:docMk/>
            <pc:sldMk cId="1295687443" sldId="331"/>
            <ac:spMk id="2" creationId="{5B4E97E7-BF22-4997-A5F3-212EB9A04730}"/>
          </ac:spMkLst>
        </pc:spChg>
        <pc:spChg chg="add del mod">
          <ac:chgData name="Md Kauser Ahmmed" userId="81e39d19-8d5c-4ffe-9a82-20799efac8e0" providerId="ADAL" clId="{797B67B5-0A37-417E-A246-D3FB3609F74B}" dt="2021-09-10T17:27:35.614" v="408" actId="931"/>
          <ac:spMkLst>
            <pc:docMk/>
            <pc:sldMk cId="1295687443" sldId="331"/>
            <ac:spMk id="4" creationId="{19B654EA-BD3B-4EE4-94D5-CC6C9B35C0AE}"/>
          </ac:spMkLst>
        </pc:spChg>
        <pc:picChg chg="del">
          <ac:chgData name="Md Kauser Ahmmed" userId="81e39d19-8d5c-4ffe-9a82-20799efac8e0" providerId="ADAL" clId="{797B67B5-0A37-417E-A246-D3FB3609F74B}" dt="2021-09-10T17:27:26.724" v="407" actId="478"/>
          <ac:picMkLst>
            <pc:docMk/>
            <pc:sldMk cId="1295687443" sldId="331"/>
            <ac:picMk id="6" creationId="{84645B9C-13FF-4C87-AC44-511DF6627E6C}"/>
          </ac:picMkLst>
        </pc:picChg>
        <pc:picChg chg="add mod">
          <ac:chgData name="Md Kauser Ahmmed" userId="81e39d19-8d5c-4ffe-9a82-20799efac8e0" providerId="ADAL" clId="{797B67B5-0A37-417E-A246-D3FB3609F74B}" dt="2021-09-10T17:27:38.720" v="411" actId="26606"/>
          <ac:picMkLst>
            <pc:docMk/>
            <pc:sldMk cId="1295687443" sldId="331"/>
            <ac:picMk id="7" creationId="{C7679A86-23DD-4085-A255-E439250557DD}"/>
          </ac:picMkLst>
        </pc:picChg>
      </pc:sldChg>
      <pc:sldChg chg="del">
        <pc:chgData name="Md Kauser Ahmmed" userId="81e39d19-8d5c-4ffe-9a82-20799efac8e0" providerId="ADAL" clId="{797B67B5-0A37-417E-A246-D3FB3609F74B}" dt="2021-09-10T17:27:47.412" v="413" actId="47"/>
        <pc:sldMkLst>
          <pc:docMk/>
          <pc:sldMk cId="1767273549" sldId="334"/>
        </pc:sldMkLst>
      </pc:sldChg>
      <pc:sldChg chg="addSp delSp modSp mod">
        <pc:chgData name="Md Kauser Ahmmed" userId="81e39d19-8d5c-4ffe-9a82-20799efac8e0" providerId="ADAL" clId="{797B67B5-0A37-417E-A246-D3FB3609F74B}" dt="2021-09-10T17:26:45.327" v="340" actId="20577"/>
        <pc:sldMkLst>
          <pc:docMk/>
          <pc:sldMk cId="3971848921" sldId="335"/>
        </pc:sldMkLst>
        <pc:spChg chg="mod">
          <ac:chgData name="Md Kauser Ahmmed" userId="81e39d19-8d5c-4ffe-9a82-20799efac8e0" providerId="ADAL" clId="{797B67B5-0A37-417E-A246-D3FB3609F74B}" dt="2021-09-10T17:26:45.327" v="340" actId="20577"/>
          <ac:spMkLst>
            <pc:docMk/>
            <pc:sldMk cId="3971848921" sldId="335"/>
            <ac:spMk id="2" creationId="{2A4D2258-F2D4-440B-A1DF-C491284AF6BA}"/>
          </ac:spMkLst>
        </pc:spChg>
        <pc:picChg chg="del">
          <ac:chgData name="Md Kauser Ahmmed" userId="81e39d19-8d5c-4ffe-9a82-20799efac8e0" providerId="ADAL" clId="{797B67B5-0A37-417E-A246-D3FB3609F74B}" dt="2021-09-10T17:24:47.395" v="225" actId="478"/>
          <ac:picMkLst>
            <pc:docMk/>
            <pc:sldMk cId="3971848921" sldId="335"/>
            <ac:picMk id="4" creationId="{77F0D134-179E-43F2-B5F6-C7DAD6FADFA6}"/>
          </ac:picMkLst>
        </pc:picChg>
        <pc:picChg chg="add mod">
          <ac:chgData name="Md Kauser Ahmmed" userId="81e39d19-8d5c-4ffe-9a82-20799efac8e0" providerId="ADAL" clId="{797B67B5-0A37-417E-A246-D3FB3609F74B}" dt="2021-09-10T17:26:00.244" v="300" actId="26606"/>
          <ac:picMkLst>
            <pc:docMk/>
            <pc:sldMk cId="3971848921" sldId="335"/>
            <ac:picMk id="5" creationId="{AB29EAD4-2272-46BB-9637-7CD1D174ADC6}"/>
          </ac:picMkLst>
        </pc:picChg>
      </pc:sldChg>
      <pc:sldChg chg="addSp delSp modSp add mod setBg">
        <pc:chgData name="Md Kauser Ahmmed" userId="81e39d19-8d5c-4ffe-9a82-20799efac8e0" providerId="ADAL" clId="{797B67B5-0A37-417E-A246-D3FB3609F74B}" dt="2021-09-10T17:26:39.033" v="325" actId="20577"/>
        <pc:sldMkLst>
          <pc:docMk/>
          <pc:sldMk cId="960659032" sldId="336"/>
        </pc:sldMkLst>
        <pc:spChg chg="mod">
          <ac:chgData name="Md Kauser Ahmmed" userId="81e39d19-8d5c-4ffe-9a82-20799efac8e0" providerId="ADAL" clId="{797B67B5-0A37-417E-A246-D3FB3609F74B}" dt="2021-09-10T17:26:39.033" v="325" actId="20577"/>
          <ac:spMkLst>
            <pc:docMk/>
            <pc:sldMk cId="960659032" sldId="336"/>
            <ac:spMk id="2" creationId="{2A4D2258-F2D4-440B-A1DF-C491284AF6BA}"/>
          </ac:spMkLst>
        </pc:spChg>
        <pc:picChg chg="add mod">
          <ac:chgData name="Md Kauser Ahmmed" userId="81e39d19-8d5c-4ffe-9a82-20799efac8e0" providerId="ADAL" clId="{797B67B5-0A37-417E-A246-D3FB3609F74B}" dt="2021-09-10T17:26:17.430" v="306" actId="26606"/>
          <ac:picMkLst>
            <pc:docMk/>
            <pc:sldMk cId="960659032" sldId="336"/>
            <ac:picMk id="4" creationId="{4A8544DA-4A03-448F-878A-4A794CA9916E}"/>
          </ac:picMkLst>
        </pc:picChg>
        <pc:picChg chg="del">
          <ac:chgData name="Md Kauser Ahmmed" userId="81e39d19-8d5c-4ffe-9a82-20799efac8e0" providerId="ADAL" clId="{797B67B5-0A37-417E-A246-D3FB3609F74B}" dt="2021-09-10T17:26:08.102" v="302" actId="478"/>
          <ac:picMkLst>
            <pc:docMk/>
            <pc:sldMk cId="960659032" sldId="336"/>
            <ac:picMk id="5" creationId="{AB29EAD4-2272-46BB-9637-7CD1D174ADC6}"/>
          </ac:picMkLst>
        </pc:picChg>
      </pc:sldChg>
      <pc:sldChg chg="addSp delSp modSp add mod ord setBg">
        <pc:chgData name="Md Kauser Ahmmed" userId="81e39d19-8d5c-4ffe-9a82-20799efac8e0" providerId="ADAL" clId="{797B67B5-0A37-417E-A246-D3FB3609F74B}" dt="2021-09-10T17:30:27.560" v="750"/>
        <pc:sldMkLst>
          <pc:docMk/>
          <pc:sldMk cId="3300700220" sldId="337"/>
        </pc:sldMkLst>
        <pc:spChg chg="add del mod">
          <ac:chgData name="Md Kauser Ahmmed" userId="81e39d19-8d5c-4ffe-9a82-20799efac8e0" providerId="ADAL" clId="{797B67B5-0A37-417E-A246-D3FB3609F74B}" dt="2021-09-10T17:27:59.295" v="415" actId="931"/>
          <ac:spMkLst>
            <pc:docMk/>
            <pc:sldMk cId="3300700220" sldId="337"/>
            <ac:spMk id="4" creationId="{E01B76B7-4D36-44FC-8D2B-796FED0E97BE}"/>
          </ac:spMkLst>
        </pc:spChg>
        <pc:spChg chg="add mod">
          <ac:chgData name="Md Kauser Ahmmed" userId="81e39d19-8d5c-4ffe-9a82-20799efac8e0" providerId="ADAL" clId="{797B67B5-0A37-417E-A246-D3FB3609F74B}" dt="2021-09-10T17:30:21.186" v="748" actId="1035"/>
          <ac:spMkLst>
            <pc:docMk/>
            <pc:sldMk cId="3300700220" sldId="337"/>
            <ac:spMk id="8" creationId="{310E80A2-ADD9-4B59-8DB8-98A81B74D3C6}"/>
          </ac:spMkLst>
        </pc:spChg>
        <pc:picChg chg="add mod">
          <ac:chgData name="Md Kauser Ahmmed" userId="81e39d19-8d5c-4ffe-9a82-20799efac8e0" providerId="ADAL" clId="{797B67B5-0A37-417E-A246-D3FB3609F74B}" dt="2021-09-10T17:28:03.209" v="417" actId="26606"/>
          <ac:picMkLst>
            <pc:docMk/>
            <pc:sldMk cId="3300700220" sldId="337"/>
            <ac:picMk id="6" creationId="{D1EB5217-3E21-4F4B-BC54-D72F2536D80E}"/>
          </ac:picMkLst>
        </pc:picChg>
        <pc:picChg chg="del">
          <ac:chgData name="Md Kauser Ahmmed" userId="81e39d19-8d5c-4ffe-9a82-20799efac8e0" providerId="ADAL" clId="{797B67B5-0A37-417E-A246-D3FB3609F74B}" dt="2021-09-10T17:27:51.736" v="414" actId="478"/>
          <ac:picMkLst>
            <pc:docMk/>
            <pc:sldMk cId="3300700220" sldId="337"/>
            <ac:picMk id="7" creationId="{C7679A86-23DD-4085-A255-E439250557DD}"/>
          </ac:picMkLst>
        </pc:picChg>
      </pc:sldChg>
    </pc:docChg>
  </pc:docChgLst>
  <pc:docChgLst>
    <pc:chgData name="Md Kauser Ahmmed" userId="81e39d19-8d5c-4ffe-9a82-20799efac8e0" providerId="ADAL" clId="{578F804A-ADF1-4AAD-B79A-0D2006D86369}"/>
    <pc:docChg chg="undo custSel addSld delSld modSld">
      <pc:chgData name="Md Kauser Ahmmed" userId="81e39d19-8d5c-4ffe-9a82-20799efac8e0" providerId="ADAL" clId="{578F804A-ADF1-4AAD-B79A-0D2006D86369}" dt="2021-12-03T16:29:52.382" v="958" actId="14100"/>
      <pc:docMkLst>
        <pc:docMk/>
      </pc:docMkLst>
      <pc:sldChg chg="modSp mod">
        <pc:chgData name="Md Kauser Ahmmed" userId="81e39d19-8d5c-4ffe-9a82-20799efac8e0" providerId="ADAL" clId="{578F804A-ADF1-4AAD-B79A-0D2006D86369}" dt="2021-12-03T16:19:13.729" v="21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578F804A-ADF1-4AAD-B79A-0D2006D86369}" dt="2021-12-03T16:19:13.729" v="21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 mod">
        <pc:chgData name="Md Kauser Ahmmed" userId="81e39d19-8d5c-4ffe-9a82-20799efac8e0" providerId="ADAL" clId="{578F804A-ADF1-4AAD-B79A-0D2006D86369}" dt="2021-12-03T16:22:29.459" v="467" actId="20577"/>
        <pc:sldMkLst>
          <pc:docMk/>
          <pc:sldMk cId="940564484" sldId="314"/>
        </pc:sldMkLst>
        <pc:spChg chg="mod">
          <ac:chgData name="Md Kauser Ahmmed" userId="81e39d19-8d5c-4ffe-9a82-20799efac8e0" providerId="ADAL" clId="{578F804A-ADF1-4AAD-B79A-0D2006D86369}" dt="2021-12-03T16:22:29.459" v="467" actId="20577"/>
          <ac:spMkLst>
            <pc:docMk/>
            <pc:sldMk cId="940564484" sldId="314"/>
            <ac:spMk id="3" creationId="{A2CA12DE-832B-4F13-AD8D-54E44CAC6251}"/>
          </ac:spMkLst>
        </pc:spChg>
      </pc:sldChg>
      <pc:sldChg chg="del">
        <pc:chgData name="Md Kauser Ahmmed" userId="81e39d19-8d5c-4ffe-9a82-20799efac8e0" providerId="ADAL" clId="{578F804A-ADF1-4AAD-B79A-0D2006D86369}" dt="2021-12-03T16:23:07.910" v="469" actId="47"/>
        <pc:sldMkLst>
          <pc:docMk/>
          <pc:sldMk cId="2651214241" sldId="351"/>
        </pc:sldMkLst>
      </pc:sldChg>
      <pc:sldChg chg="del">
        <pc:chgData name="Md Kauser Ahmmed" userId="81e39d19-8d5c-4ffe-9a82-20799efac8e0" providerId="ADAL" clId="{578F804A-ADF1-4AAD-B79A-0D2006D86369}" dt="2021-12-03T16:25:42.988" v="690" actId="47"/>
        <pc:sldMkLst>
          <pc:docMk/>
          <pc:sldMk cId="2441473585" sldId="352"/>
        </pc:sldMkLst>
      </pc:sldChg>
      <pc:sldChg chg="del">
        <pc:chgData name="Md Kauser Ahmmed" userId="81e39d19-8d5c-4ffe-9a82-20799efac8e0" providerId="ADAL" clId="{578F804A-ADF1-4AAD-B79A-0D2006D86369}" dt="2021-12-03T16:28:34.883" v="897" actId="47"/>
        <pc:sldMkLst>
          <pc:docMk/>
          <pc:sldMk cId="3420013351" sldId="353"/>
        </pc:sldMkLst>
      </pc:sldChg>
      <pc:sldChg chg="addSp modSp">
        <pc:chgData name="Md Kauser Ahmmed" userId="81e39d19-8d5c-4ffe-9a82-20799efac8e0" providerId="ADAL" clId="{578F804A-ADF1-4AAD-B79A-0D2006D86369}" dt="2021-12-03T16:22:57.805" v="468"/>
        <pc:sldMkLst>
          <pc:docMk/>
          <pc:sldMk cId="61305274" sldId="354"/>
        </pc:sldMkLst>
        <pc:spChg chg="add mod">
          <ac:chgData name="Md Kauser Ahmmed" userId="81e39d19-8d5c-4ffe-9a82-20799efac8e0" providerId="ADAL" clId="{578F804A-ADF1-4AAD-B79A-0D2006D86369}" dt="2021-12-03T16:22:57.805" v="468"/>
          <ac:spMkLst>
            <pc:docMk/>
            <pc:sldMk cId="61305274" sldId="354"/>
            <ac:spMk id="5" creationId="{2BC9E5A8-6971-4549-93C5-741F6F6B7E04}"/>
          </ac:spMkLst>
        </pc:spChg>
      </pc:sldChg>
      <pc:sldChg chg="addSp modSp mod">
        <pc:chgData name="Md Kauser Ahmmed" userId="81e39d19-8d5c-4ffe-9a82-20799efac8e0" providerId="ADAL" clId="{578F804A-ADF1-4AAD-B79A-0D2006D86369}" dt="2021-12-03T16:25:33.416" v="689" actId="1038"/>
        <pc:sldMkLst>
          <pc:docMk/>
          <pc:sldMk cId="539540500" sldId="355"/>
        </pc:sldMkLst>
        <pc:spChg chg="add mod">
          <ac:chgData name="Md Kauser Ahmmed" userId="81e39d19-8d5c-4ffe-9a82-20799efac8e0" providerId="ADAL" clId="{578F804A-ADF1-4AAD-B79A-0D2006D86369}" dt="2021-12-03T16:25:33.416" v="689" actId="1038"/>
          <ac:spMkLst>
            <pc:docMk/>
            <pc:sldMk cId="539540500" sldId="355"/>
            <ac:spMk id="4" creationId="{B47F4DCB-3446-4AC9-A2F2-206C784013FB}"/>
          </ac:spMkLst>
        </pc:spChg>
      </pc:sldChg>
      <pc:sldChg chg="addSp modSp">
        <pc:chgData name="Md Kauser Ahmmed" userId="81e39d19-8d5c-4ffe-9a82-20799efac8e0" providerId="ADAL" clId="{578F804A-ADF1-4AAD-B79A-0D2006D86369}" dt="2021-12-03T16:28:25.223" v="896"/>
        <pc:sldMkLst>
          <pc:docMk/>
          <pc:sldMk cId="2280912827" sldId="356"/>
        </pc:sldMkLst>
        <pc:spChg chg="add mod">
          <ac:chgData name="Md Kauser Ahmmed" userId="81e39d19-8d5c-4ffe-9a82-20799efac8e0" providerId="ADAL" clId="{578F804A-ADF1-4AAD-B79A-0D2006D86369}" dt="2021-12-03T16:28:25.223" v="896"/>
          <ac:spMkLst>
            <pc:docMk/>
            <pc:sldMk cId="2280912827" sldId="356"/>
            <ac:spMk id="4" creationId="{9F12EAB1-39FB-4A7C-8774-B60E35968309}"/>
          </ac:spMkLst>
        </pc:spChg>
      </pc:sldChg>
      <pc:sldChg chg="addSp delSp modSp new mod setBg">
        <pc:chgData name="Md Kauser Ahmmed" userId="81e39d19-8d5c-4ffe-9a82-20799efac8e0" providerId="ADAL" clId="{578F804A-ADF1-4AAD-B79A-0D2006D86369}" dt="2021-12-03T16:24:57.724" v="642" actId="1035"/>
        <pc:sldMkLst>
          <pc:docMk/>
          <pc:sldMk cId="2251564488" sldId="357"/>
        </pc:sldMkLst>
        <pc:spChg chg="mod">
          <ac:chgData name="Md Kauser Ahmmed" userId="81e39d19-8d5c-4ffe-9a82-20799efac8e0" providerId="ADAL" clId="{578F804A-ADF1-4AAD-B79A-0D2006D86369}" dt="2021-12-03T16:24:09.119" v="527" actId="26606"/>
          <ac:spMkLst>
            <pc:docMk/>
            <pc:sldMk cId="2251564488" sldId="357"/>
            <ac:spMk id="2" creationId="{4A4DB70D-F239-441C-9562-942F585A5FDE}"/>
          </ac:spMkLst>
        </pc:spChg>
        <pc:spChg chg="del">
          <ac:chgData name="Md Kauser Ahmmed" userId="81e39d19-8d5c-4ffe-9a82-20799efac8e0" providerId="ADAL" clId="{578F804A-ADF1-4AAD-B79A-0D2006D86369}" dt="2021-12-03T16:24:04.492" v="526"/>
          <ac:spMkLst>
            <pc:docMk/>
            <pc:sldMk cId="2251564488" sldId="357"/>
            <ac:spMk id="3" creationId="{3CF2E8E9-97CD-4C71-ABCF-32B68CDD5C11}"/>
          </ac:spMkLst>
        </pc:spChg>
        <pc:spChg chg="add mod">
          <ac:chgData name="Md Kauser Ahmmed" userId="81e39d19-8d5c-4ffe-9a82-20799efac8e0" providerId="ADAL" clId="{578F804A-ADF1-4AAD-B79A-0D2006D86369}" dt="2021-12-03T16:24:51.845" v="623" actId="1038"/>
          <ac:spMkLst>
            <pc:docMk/>
            <pc:sldMk cId="2251564488" sldId="357"/>
            <ac:spMk id="5" creationId="{5AB4AB9B-8AA2-479E-B9D1-3D4C58008F06}"/>
          </ac:spMkLst>
        </pc:spChg>
        <pc:graphicFrameChg chg="add mod modGraphic">
          <ac:chgData name="Md Kauser Ahmmed" userId="81e39d19-8d5c-4ffe-9a82-20799efac8e0" providerId="ADAL" clId="{578F804A-ADF1-4AAD-B79A-0D2006D86369}" dt="2021-12-03T16:24:57.724" v="642" actId="1035"/>
          <ac:graphicFrameMkLst>
            <pc:docMk/>
            <pc:sldMk cId="2251564488" sldId="357"/>
            <ac:graphicFrameMk id="4" creationId="{1FD72870-FECA-4510-B755-9734170A6962}"/>
          </ac:graphicFrameMkLst>
        </pc:graphicFrameChg>
      </pc:sldChg>
      <pc:sldChg chg="addSp delSp modSp new mod">
        <pc:chgData name="Md Kauser Ahmmed" userId="81e39d19-8d5c-4ffe-9a82-20799efac8e0" providerId="ADAL" clId="{578F804A-ADF1-4AAD-B79A-0D2006D86369}" dt="2021-12-03T16:29:52.382" v="958" actId="14100"/>
        <pc:sldMkLst>
          <pc:docMk/>
          <pc:sldMk cId="3698037973" sldId="358"/>
        </pc:sldMkLst>
        <pc:spChg chg="mod">
          <ac:chgData name="Md Kauser Ahmmed" userId="81e39d19-8d5c-4ffe-9a82-20799efac8e0" providerId="ADAL" clId="{578F804A-ADF1-4AAD-B79A-0D2006D86369}" dt="2021-12-03T16:26:10.559" v="738" actId="20577"/>
          <ac:spMkLst>
            <pc:docMk/>
            <pc:sldMk cId="3698037973" sldId="358"/>
            <ac:spMk id="2" creationId="{941FF4C4-480F-4AC2-8E8C-28F7862C71C6}"/>
          </ac:spMkLst>
        </pc:spChg>
        <pc:spChg chg="del">
          <ac:chgData name="Md Kauser Ahmmed" userId="81e39d19-8d5c-4ffe-9a82-20799efac8e0" providerId="ADAL" clId="{578F804A-ADF1-4AAD-B79A-0D2006D86369}" dt="2021-12-03T16:26:37.254" v="739" actId="931"/>
          <ac:spMkLst>
            <pc:docMk/>
            <pc:sldMk cId="3698037973" sldId="358"/>
            <ac:spMk id="3" creationId="{B403DB73-6137-4D9B-9255-2DB344767B51}"/>
          </ac:spMkLst>
        </pc:spChg>
        <pc:spChg chg="add mod">
          <ac:chgData name="Md Kauser Ahmmed" userId="81e39d19-8d5c-4ffe-9a82-20799efac8e0" providerId="ADAL" clId="{578F804A-ADF1-4AAD-B79A-0D2006D86369}" dt="2021-12-03T16:29:52.382" v="958" actId="14100"/>
          <ac:spMkLst>
            <pc:docMk/>
            <pc:sldMk cId="3698037973" sldId="358"/>
            <ac:spMk id="6" creationId="{5E39BE4D-E527-4FF0-91B1-8C6A93D57E9A}"/>
          </ac:spMkLst>
        </pc:spChg>
        <pc:picChg chg="add mod">
          <ac:chgData name="Md Kauser Ahmmed" userId="81e39d19-8d5c-4ffe-9a82-20799efac8e0" providerId="ADAL" clId="{578F804A-ADF1-4AAD-B79A-0D2006D86369}" dt="2021-12-03T16:26:39.043" v="741" actId="962"/>
          <ac:picMkLst>
            <pc:docMk/>
            <pc:sldMk cId="3698037973" sldId="358"/>
            <ac:picMk id="5" creationId="{25AAA4D5-94DB-404E-81CF-58D310780006}"/>
          </ac:picMkLst>
        </pc:picChg>
      </pc:sldChg>
      <pc:sldChg chg="addSp delSp modSp new mod">
        <pc:chgData name="Md Kauser Ahmmed" userId="81e39d19-8d5c-4ffe-9a82-20799efac8e0" providerId="ADAL" clId="{578F804A-ADF1-4AAD-B79A-0D2006D86369}" dt="2021-12-03T16:29:41.373" v="952" actId="14100"/>
        <pc:sldMkLst>
          <pc:docMk/>
          <pc:sldMk cId="3223502636" sldId="359"/>
        </pc:sldMkLst>
        <pc:spChg chg="mod">
          <ac:chgData name="Md Kauser Ahmmed" userId="81e39d19-8d5c-4ffe-9a82-20799efac8e0" providerId="ADAL" clId="{578F804A-ADF1-4AAD-B79A-0D2006D86369}" dt="2021-12-03T16:28:56.527" v="941" actId="20577"/>
          <ac:spMkLst>
            <pc:docMk/>
            <pc:sldMk cId="3223502636" sldId="359"/>
            <ac:spMk id="2" creationId="{3BC5741C-2AC3-47EF-95D6-554B474F0DED}"/>
          </ac:spMkLst>
        </pc:spChg>
        <pc:spChg chg="del">
          <ac:chgData name="Md Kauser Ahmmed" userId="81e39d19-8d5c-4ffe-9a82-20799efac8e0" providerId="ADAL" clId="{578F804A-ADF1-4AAD-B79A-0D2006D86369}" dt="2021-12-03T16:29:14.452" v="942" actId="931"/>
          <ac:spMkLst>
            <pc:docMk/>
            <pc:sldMk cId="3223502636" sldId="359"/>
            <ac:spMk id="3" creationId="{2924AE3F-F800-4968-AC79-8E2BFAEEB155}"/>
          </ac:spMkLst>
        </pc:spChg>
        <pc:spChg chg="add mod">
          <ac:chgData name="Md Kauser Ahmmed" userId="81e39d19-8d5c-4ffe-9a82-20799efac8e0" providerId="ADAL" clId="{578F804A-ADF1-4AAD-B79A-0D2006D86369}" dt="2021-12-03T16:29:41.373" v="952" actId="14100"/>
          <ac:spMkLst>
            <pc:docMk/>
            <pc:sldMk cId="3223502636" sldId="359"/>
            <ac:spMk id="6" creationId="{C47E36A3-EABD-4D72-A844-10325DDAF3AC}"/>
          </ac:spMkLst>
        </pc:spChg>
        <pc:picChg chg="add mod">
          <ac:chgData name="Md Kauser Ahmmed" userId="81e39d19-8d5c-4ffe-9a82-20799efac8e0" providerId="ADAL" clId="{578F804A-ADF1-4AAD-B79A-0D2006D86369}" dt="2021-12-03T16:29:16.663" v="944" actId="962"/>
          <ac:picMkLst>
            <pc:docMk/>
            <pc:sldMk cId="3223502636" sldId="359"/>
            <ac:picMk id="5" creationId="{BA4142C9-0FB2-4FA4-8B85-7AE3A6728672}"/>
          </ac:picMkLst>
        </pc:picChg>
      </pc:sldChg>
    </pc:docChg>
  </pc:docChgLst>
  <pc:docChgLst>
    <pc:chgData name="Md Kauser Ahmmed" userId="81e39d19-8d5c-4ffe-9a82-20799efac8e0" providerId="ADAL" clId="{FF85EC6E-2A88-42B4-ABD8-F354D8254B80}"/>
    <pc:docChg chg="undo custSel addSld modSld">
      <pc:chgData name="Md Kauser Ahmmed" userId="81e39d19-8d5c-4ffe-9a82-20799efac8e0" providerId="ADAL" clId="{FF85EC6E-2A88-42B4-ABD8-F354D8254B80}" dt="2021-11-19T17:58:28.893" v="1219" actId="20577"/>
      <pc:docMkLst>
        <pc:docMk/>
      </pc:docMkLst>
      <pc:sldChg chg="modSp mod">
        <pc:chgData name="Md Kauser Ahmmed" userId="81e39d19-8d5c-4ffe-9a82-20799efac8e0" providerId="ADAL" clId="{FF85EC6E-2A88-42B4-ABD8-F354D8254B80}" dt="2021-11-19T17:56:03.037" v="1055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FF85EC6E-2A88-42B4-ABD8-F354D8254B80}" dt="2021-11-19T17:56:03.037" v="1055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 mod">
        <pc:chgData name="Md Kauser Ahmmed" userId="81e39d19-8d5c-4ffe-9a82-20799efac8e0" providerId="ADAL" clId="{FF85EC6E-2A88-42B4-ABD8-F354D8254B80}" dt="2021-11-19T17:58:28.893" v="1219" actId="20577"/>
        <pc:sldMkLst>
          <pc:docMk/>
          <pc:sldMk cId="940564484" sldId="314"/>
        </pc:sldMkLst>
        <pc:spChg chg="mod">
          <ac:chgData name="Md Kauser Ahmmed" userId="81e39d19-8d5c-4ffe-9a82-20799efac8e0" providerId="ADAL" clId="{FF85EC6E-2A88-42B4-ABD8-F354D8254B80}" dt="2021-11-19T17:58:28.893" v="1219" actId="20577"/>
          <ac:spMkLst>
            <pc:docMk/>
            <pc:sldMk cId="940564484" sldId="314"/>
            <ac:spMk id="3" creationId="{A2CA12DE-832B-4F13-AD8D-54E44CAC6251}"/>
          </ac:spMkLst>
        </pc:spChg>
      </pc:sldChg>
      <pc:sldChg chg="addSp delSp modSp mod">
        <pc:chgData name="Md Kauser Ahmmed" userId="81e39d19-8d5c-4ffe-9a82-20799efac8e0" providerId="ADAL" clId="{FF85EC6E-2A88-42B4-ABD8-F354D8254B80}" dt="2021-11-19T16:37:20.921" v="42" actId="13822"/>
        <pc:sldMkLst>
          <pc:docMk/>
          <pc:sldMk cId="2651214241" sldId="351"/>
        </pc:sldMkLst>
        <pc:spChg chg="mod">
          <ac:chgData name="Md Kauser Ahmmed" userId="81e39d19-8d5c-4ffe-9a82-20799efac8e0" providerId="ADAL" clId="{FF85EC6E-2A88-42B4-ABD8-F354D8254B80}" dt="2021-11-19T16:34:58.537" v="15" actId="20577"/>
          <ac:spMkLst>
            <pc:docMk/>
            <pc:sldMk cId="2651214241" sldId="351"/>
            <ac:spMk id="2" creationId="{922E83A7-F716-451C-BDC3-8FA1BC43FEA8}"/>
          </ac:spMkLst>
        </pc:spChg>
        <pc:spChg chg="add mod">
          <ac:chgData name="Md Kauser Ahmmed" userId="81e39d19-8d5c-4ffe-9a82-20799efac8e0" providerId="ADAL" clId="{FF85EC6E-2A88-42B4-ABD8-F354D8254B80}" dt="2021-11-19T16:37:20.921" v="42" actId="13822"/>
          <ac:spMkLst>
            <pc:docMk/>
            <pc:sldMk cId="2651214241" sldId="351"/>
            <ac:spMk id="3" creationId="{98363EAF-6CC5-4340-B297-E800044B3AEA}"/>
          </ac:spMkLst>
        </pc:spChg>
        <pc:spChg chg="add del mod">
          <ac:chgData name="Md Kauser Ahmmed" userId="81e39d19-8d5c-4ffe-9a82-20799efac8e0" providerId="ADAL" clId="{FF85EC6E-2A88-42B4-ABD8-F354D8254B80}" dt="2021-11-19T16:37:11.826" v="41" actId="33987"/>
          <ac:spMkLst>
            <pc:docMk/>
            <pc:sldMk cId="2651214241" sldId="351"/>
            <ac:spMk id="4" creationId="{39F7744D-EEE7-448C-81E1-12E51E4DBF53}"/>
          </ac:spMkLst>
        </pc:spChg>
      </pc:sldChg>
      <pc:sldChg chg="addSp modSp modNotesTx">
        <pc:chgData name="Md Kauser Ahmmed" userId="81e39d19-8d5c-4ffe-9a82-20799efac8e0" providerId="ADAL" clId="{FF85EC6E-2A88-42B4-ABD8-F354D8254B80}" dt="2021-11-19T16:46:41.253" v="1042"/>
        <pc:sldMkLst>
          <pc:docMk/>
          <pc:sldMk cId="2441473585" sldId="352"/>
        </pc:sldMkLst>
        <pc:spChg chg="add mod">
          <ac:chgData name="Md Kauser Ahmmed" userId="81e39d19-8d5c-4ffe-9a82-20799efac8e0" providerId="ADAL" clId="{FF85EC6E-2A88-42B4-ABD8-F354D8254B80}" dt="2021-11-19T16:46:41.253" v="1042"/>
          <ac:spMkLst>
            <pc:docMk/>
            <pc:sldMk cId="2441473585" sldId="352"/>
            <ac:spMk id="5" creationId="{F64F17E7-8236-4C43-8552-57F6931CF209}"/>
          </ac:spMkLst>
        </pc:spChg>
      </pc:sldChg>
      <pc:sldChg chg="addSp modSp">
        <pc:chgData name="Md Kauser Ahmmed" userId="81e39d19-8d5c-4ffe-9a82-20799efac8e0" providerId="ADAL" clId="{FF85EC6E-2A88-42B4-ABD8-F354D8254B80}" dt="2021-11-19T16:46:44.264" v="1043"/>
        <pc:sldMkLst>
          <pc:docMk/>
          <pc:sldMk cId="3420013351" sldId="353"/>
        </pc:sldMkLst>
        <pc:spChg chg="add mod">
          <ac:chgData name="Md Kauser Ahmmed" userId="81e39d19-8d5c-4ffe-9a82-20799efac8e0" providerId="ADAL" clId="{FF85EC6E-2A88-42B4-ABD8-F354D8254B80}" dt="2021-11-19T16:46:44.264" v="1043"/>
          <ac:spMkLst>
            <pc:docMk/>
            <pc:sldMk cId="3420013351" sldId="353"/>
            <ac:spMk id="4" creationId="{6AB025EB-3C36-4D6B-9897-295DD28124C8}"/>
          </ac:spMkLst>
        </pc:spChg>
      </pc:sldChg>
      <pc:sldChg chg="addSp delSp modSp add mod setBg">
        <pc:chgData name="Md Kauser Ahmmed" userId="81e39d19-8d5c-4ffe-9a82-20799efac8e0" providerId="ADAL" clId="{FF85EC6E-2A88-42B4-ABD8-F354D8254B80}" dt="2021-11-19T16:46:15.715" v="1041" actId="20577"/>
        <pc:sldMkLst>
          <pc:docMk/>
          <pc:sldMk cId="61305274" sldId="354"/>
        </pc:sldMkLst>
        <pc:spChg chg="mod">
          <ac:chgData name="Md Kauser Ahmmed" userId="81e39d19-8d5c-4ffe-9a82-20799efac8e0" providerId="ADAL" clId="{FF85EC6E-2A88-42B4-ABD8-F354D8254B80}" dt="2021-11-19T16:38:24.315" v="46" actId="26606"/>
          <ac:spMkLst>
            <pc:docMk/>
            <pc:sldMk cId="61305274" sldId="354"/>
            <ac:spMk id="2" creationId="{922E83A7-F716-451C-BDC3-8FA1BC43FEA8}"/>
          </ac:spMkLst>
        </pc:spChg>
        <pc:spChg chg="add del mod">
          <ac:chgData name="Md Kauser Ahmmed" userId="81e39d19-8d5c-4ffe-9a82-20799efac8e0" providerId="ADAL" clId="{FF85EC6E-2A88-42B4-ABD8-F354D8254B80}" dt="2021-11-19T16:38:11.402" v="44"/>
          <ac:spMkLst>
            <pc:docMk/>
            <pc:sldMk cId="61305274" sldId="354"/>
            <ac:spMk id="4" creationId="{E6022899-2589-4842-94CA-AA0C3E822387}"/>
          </ac:spMkLst>
        </pc:spChg>
        <pc:spChg chg="del">
          <ac:chgData name="Md Kauser Ahmmed" userId="81e39d19-8d5c-4ffe-9a82-20799efac8e0" providerId="ADAL" clId="{FF85EC6E-2A88-42B4-ABD8-F354D8254B80}" dt="2021-11-19T16:38:20.484" v="45" actId="478"/>
          <ac:spMkLst>
            <pc:docMk/>
            <pc:sldMk cId="61305274" sldId="354"/>
            <ac:spMk id="7" creationId="{56044EFE-B594-4641-8C74-9B856BC03797}"/>
          </ac:spMkLst>
        </pc:spChg>
        <pc:spChg chg="add mod">
          <ac:chgData name="Md Kauser Ahmmed" userId="81e39d19-8d5c-4ffe-9a82-20799efac8e0" providerId="ADAL" clId="{FF85EC6E-2A88-42B4-ABD8-F354D8254B80}" dt="2021-11-19T16:46:15.715" v="1041" actId="20577"/>
          <ac:spMkLst>
            <pc:docMk/>
            <pc:sldMk cId="61305274" sldId="354"/>
            <ac:spMk id="8" creationId="{311708B3-183A-4BAC-A2D8-2729A1590844}"/>
          </ac:spMkLst>
        </pc:spChg>
        <pc:graphicFrameChg chg="del">
          <ac:chgData name="Md Kauser Ahmmed" userId="81e39d19-8d5c-4ffe-9a82-20799efac8e0" providerId="ADAL" clId="{FF85EC6E-2A88-42B4-ABD8-F354D8254B80}" dt="2021-11-19T16:37:59.734" v="43" actId="478"/>
          <ac:graphicFrameMkLst>
            <pc:docMk/>
            <pc:sldMk cId="61305274" sldId="354"/>
            <ac:graphicFrameMk id="5" creationId="{2CFCF728-2260-4B8E-9301-DE6BFCDB0C8D}"/>
          </ac:graphicFrameMkLst>
        </pc:graphicFrameChg>
        <pc:graphicFrameChg chg="add mod modGraphic">
          <ac:chgData name="Md Kauser Ahmmed" userId="81e39d19-8d5c-4ffe-9a82-20799efac8e0" providerId="ADAL" clId="{FF85EC6E-2A88-42B4-ABD8-F354D8254B80}" dt="2021-11-19T16:38:32.495" v="74" actId="1035"/>
          <ac:graphicFrameMkLst>
            <pc:docMk/>
            <pc:sldMk cId="61305274" sldId="354"/>
            <ac:graphicFrameMk id="6" creationId="{5E84E266-1198-4949-8E5C-83A055CE0BA2}"/>
          </ac:graphicFrameMkLst>
        </pc:graphicFrameChg>
      </pc:sldChg>
      <pc:sldChg chg="addSp delSp modSp new mod setBg">
        <pc:chgData name="Md Kauser Ahmmed" userId="81e39d19-8d5c-4ffe-9a82-20799efac8e0" providerId="ADAL" clId="{FF85EC6E-2A88-42B4-ABD8-F354D8254B80}" dt="2021-11-19T16:47:40.195" v="1049" actId="26606"/>
        <pc:sldMkLst>
          <pc:docMk/>
          <pc:sldMk cId="539540500" sldId="355"/>
        </pc:sldMkLst>
        <pc:spChg chg="mod">
          <ac:chgData name="Md Kauser Ahmmed" userId="81e39d19-8d5c-4ffe-9a82-20799efac8e0" providerId="ADAL" clId="{FF85EC6E-2A88-42B4-ABD8-F354D8254B80}" dt="2021-11-19T16:47:40.195" v="1049" actId="26606"/>
          <ac:spMkLst>
            <pc:docMk/>
            <pc:sldMk cId="539540500" sldId="355"/>
            <ac:spMk id="2" creationId="{214683BA-E525-4D79-B240-79F118ED232E}"/>
          </ac:spMkLst>
        </pc:spChg>
        <pc:spChg chg="del">
          <ac:chgData name="Md Kauser Ahmmed" userId="81e39d19-8d5c-4ffe-9a82-20799efac8e0" providerId="ADAL" clId="{FF85EC6E-2A88-42B4-ABD8-F354D8254B80}" dt="2021-11-19T16:47:37.102" v="1046" actId="931"/>
          <ac:spMkLst>
            <pc:docMk/>
            <pc:sldMk cId="539540500" sldId="355"/>
            <ac:spMk id="3" creationId="{B5B7A174-7BD2-42C4-A5F9-B7DDC1BC7BC3}"/>
          </ac:spMkLst>
        </pc:spChg>
        <pc:picChg chg="add mod">
          <ac:chgData name="Md Kauser Ahmmed" userId="81e39d19-8d5c-4ffe-9a82-20799efac8e0" providerId="ADAL" clId="{FF85EC6E-2A88-42B4-ABD8-F354D8254B80}" dt="2021-11-19T16:47:40.195" v="1049" actId="26606"/>
          <ac:picMkLst>
            <pc:docMk/>
            <pc:sldMk cId="539540500" sldId="355"/>
            <ac:picMk id="5" creationId="{F356ACDB-AB4C-4346-A522-788E5CF75A2D}"/>
          </ac:picMkLst>
        </pc:picChg>
      </pc:sldChg>
      <pc:sldChg chg="addSp delSp modSp new mod">
        <pc:chgData name="Md Kauser Ahmmed" userId="81e39d19-8d5c-4ffe-9a82-20799efac8e0" providerId="ADAL" clId="{FF85EC6E-2A88-42B4-ABD8-F354D8254B80}" dt="2021-11-19T16:48:05.587" v="1053"/>
        <pc:sldMkLst>
          <pc:docMk/>
          <pc:sldMk cId="2280912827" sldId="356"/>
        </pc:sldMkLst>
        <pc:spChg chg="mod">
          <ac:chgData name="Md Kauser Ahmmed" userId="81e39d19-8d5c-4ffe-9a82-20799efac8e0" providerId="ADAL" clId="{FF85EC6E-2A88-42B4-ABD8-F354D8254B80}" dt="2021-11-19T16:48:05.587" v="1053"/>
          <ac:spMkLst>
            <pc:docMk/>
            <pc:sldMk cId="2280912827" sldId="356"/>
            <ac:spMk id="2" creationId="{F1D44BF1-BD60-4D62-A0A2-234E8A5904EC}"/>
          </ac:spMkLst>
        </pc:spChg>
        <pc:spChg chg="del">
          <ac:chgData name="Md Kauser Ahmmed" userId="81e39d19-8d5c-4ffe-9a82-20799efac8e0" providerId="ADAL" clId="{FF85EC6E-2A88-42B4-ABD8-F354D8254B80}" dt="2021-11-19T16:47:55.128" v="1051" actId="931"/>
          <ac:spMkLst>
            <pc:docMk/>
            <pc:sldMk cId="2280912827" sldId="356"/>
            <ac:spMk id="3" creationId="{3D932157-5FF0-4F98-9F85-4D1DB0087CBE}"/>
          </ac:spMkLst>
        </pc:spChg>
        <pc:picChg chg="add mod">
          <ac:chgData name="Md Kauser Ahmmed" userId="81e39d19-8d5c-4ffe-9a82-20799efac8e0" providerId="ADAL" clId="{FF85EC6E-2A88-42B4-ABD8-F354D8254B80}" dt="2021-11-19T16:47:58.132" v="1052" actId="27614"/>
          <ac:picMkLst>
            <pc:docMk/>
            <pc:sldMk cId="2280912827" sldId="356"/>
            <ac:picMk id="5" creationId="{7665E7BB-6606-404B-A20A-0C8FE144A5A6}"/>
          </ac:picMkLst>
        </pc:picChg>
      </pc:sldChg>
    </pc:docChg>
  </pc:docChgLst>
  <pc:docChgLst>
    <pc:chgData name="Md Kauser Ahmmed" userId="81e39d19-8d5c-4ffe-9a82-20799efac8e0" providerId="ADAL" clId="{2999BD8E-F075-4C07-9F79-DA29B3B15ECE}"/>
    <pc:docChg chg="undo custSel addSld delSld modSld sldOrd">
      <pc:chgData name="Md Kauser Ahmmed" userId="81e39d19-8d5c-4ffe-9a82-20799efac8e0" providerId="ADAL" clId="{2999BD8E-F075-4C07-9F79-DA29B3B15ECE}" dt="2021-06-15T17:28:58.027" v="1487" actId="26606"/>
      <pc:docMkLst>
        <pc:docMk/>
      </pc:docMkLst>
      <pc:sldChg chg="modSp mod">
        <pc:chgData name="Md Kauser Ahmmed" userId="81e39d19-8d5c-4ffe-9a82-20799efac8e0" providerId="ADAL" clId="{2999BD8E-F075-4C07-9F79-DA29B3B15ECE}" dt="2021-06-09T17:36:44.502" v="1474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2999BD8E-F075-4C07-9F79-DA29B3B15ECE}" dt="2021-06-09T17:36:44.502" v="1474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 mod">
        <pc:chgData name="Md Kauser Ahmmed" userId="81e39d19-8d5c-4ffe-9a82-20799efac8e0" providerId="ADAL" clId="{2999BD8E-F075-4C07-9F79-DA29B3B15ECE}" dt="2021-06-09T17:22:58.486" v="204" actId="20577"/>
        <pc:sldMkLst>
          <pc:docMk/>
          <pc:sldMk cId="940564484" sldId="314"/>
        </pc:sldMkLst>
        <pc:spChg chg="mod">
          <ac:chgData name="Md Kauser Ahmmed" userId="81e39d19-8d5c-4ffe-9a82-20799efac8e0" providerId="ADAL" clId="{2999BD8E-F075-4C07-9F79-DA29B3B15ECE}" dt="2021-06-09T17:22:15.580" v="196" actId="20577"/>
          <ac:spMkLst>
            <pc:docMk/>
            <pc:sldMk cId="940564484" sldId="314"/>
            <ac:spMk id="3" creationId="{A2CA12DE-832B-4F13-AD8D-54E44CAC6251}"/>
          </ac:spMkLst>
        </pc:spChg>
        <pc:spChg chg="mod">
          <ac:chgData name="Md Kauser Ahmmed" userId="81e39d19-8d5c-4ffe-9a82-20799efac8e0" providerId="ADAL" clId="{2999BD8E-F075-4C07-9F79-DA29B3B15ECE}" dt="2021-06-09T17:22:58.486" v="204" actId="20577"/>
          <ac:spMkLst>
            <pc:docMk/>
            <pc:sldMk cId="940564484" sldId="314"/>
            <ac:spMk id="4" creationId="{4A1824F9-7648-4ABF-A664-0465A6D933AF}"/>
          </ac:spMkLst>
        </pc:spChg>
      </pc:sldChg>
      <pc:sldChg chg="del">
        <pc:chgData name="Md Kauser Ahmmed" userId="81e39d19-8d5c-4ffe-9a82-20799efac8e0" providerId="ADAL" clId="{2999BD8E-F075-4C07-9F79-DA29B3B15ECE}" dt="2021-06-09T17:23:19.753" v="205" actId="47"/>
        <pc:sldMkLst>
          <pc:docMk/>
          <pc:sldMk cId="2554373544" sldId="315"/>
        </pc:sldMkLst>
      </pc:sldChg>
      <pc:sldChg chg="del">
        <pc:chgData name="Md Kauser Ahmmed" userId="81e39d19-8d5c-4ffe-9a82-20799efac8e0" providerId="ADAL" clId="{2999BD8E-F075-4C07-9F79-DA29B3B15ECE}" dt="2021-06-09T17:23:19.753" v="205" actId="47"/>
        <pc:sldMkLst>
          <pc:docMk/>
          <pc:sldMk cId="742002924" sldId="316"/>
        </pc:sldMkLst>
      </pc:sldChg>
      <pc:sldChg chg="del">
        <pc:chgData name="Md Kauser Ahmmed" userId="81e39d19-8d5c-4ffe-9a82-20799efac8e0" providerId="ADAL" clId="{2999BD8E-F075-4C07-9F79-DA29B3B15ECE}" dt="2021-06-09T17:23:19.753" v="205" actId="47"/>
        <pc:sldMkLst>
          <pc:docMk/>
          <pc:sldMk cId="721824467" sldId="317"/>
        </pc:sldMkLst>
      </pc:sldChg>
      <pc:sldChg chg="del">
        <pc:chgData name="Md Kauser Ahmmed" userId="81e39d19-8d5c-4ffe-9a82-20799efac8e0" providerId="ADAL" clId="{2999BD8E-F075-4C07-9F79-DA29B3B15ECE}" dt="2021-06-09T17:23:19.753" v="205" actId="47"/>
        <pc:sldMkLst>
          <pc:docMk/>
          <pc:sldMk cId="4008592907" sldId="318"/>
        </pc:sldMkLst>
      </pc:sldChg>
      <pc:sldChg chg="del">
        <pc:chgData name="Md Kauser Ahmmed" userId="81e39d19-8d5c-4ffe-9a82-20799efac8e0" providerId="ADAL" clId="{2999BD8E-F075-4C07-9F79-DA29B3B15ECE}" dt="2021-06-09T17:23:19.753" v="205" actId="47"/>
        <pc:sldMkLst>
          <pc:docMk/>
          <pc:sldMk cId="866667194" sldId="319"/>
        </pc:sldMkLst>
      </pc:sldChg>
      <pc:sldChg chg="del">
        <pc:chgData name="Md Kauser Ahmmed" userId="81e39d19-8d5c-4ffe-9a82-20799efac8e0" providerId="ADAL" clId="{2999BD8E-F075-4C07-9F79-DA29B3B15ECE}" dt="2021-06-09T17:23:19.753" v="205" actId="47"/>
        <pc:sldMkLst>
          <pc:docMk/>
          <pc:sldMk cId="332899194" sldId="320"/>
        </pc:sldMkLst>
      </pc:sldChg>
      <pc:sldChg chg="del">
        <pc:chgData name="Md Kauser Ahmmed" userId="81e39d19-8d5c-4ffe-9a82-20799efac8e0" providerId="ADAL" clId="{2999BD8E-F075-4C07-9F79-DA29B3B15ECE}" dt="2021-06-09T17:23:19.753" v="205" actId="47"/>
        <pc:sldMkLst>
          <pc:docMk/>
          <pc:sldMk cId="1365374616" sldId="321"/>
        </pc:sldMkLst>
      </pc:sldChg>
      <pc:sldChg chg="del">
        <pc:chgData name="Md Kauser Ahmmed" userId="81e39d19-8d5c-4ffe-9a82-20799efac8e0" providerId="ADAL" clId="{2999BD8E-F075-4C07-9F79-DA29B3B15ECE}" dt="2021-06-09T17:23:19.753" v="205" actId="47"/>
        <pc:sldMkLst>
          <pc:docMk/>
          <pc:sldMk cId="3404442399" sldId="322"/>
        </pc:sldMkLst>
      </pc:sldChg>
      <pc:sldChg chg="ord">
        <pc:chgData name="Md Kauser Ahmmed" userId="81e39d19-8d5c-4ffe-9a82-20799efac8e0" providerId="ADAL" clId="{2999BD8E-F075-4C07-9F79-DA29B3B15ECE}" dt="2021-06-09T17:23:23.994" v="207"/>
        <pc:sldMkLst>
          <pc:docMk/>
          <pc:sldMk cId="4194051782" sldId="323"/>
        </pc:sldMkLst>
      </pc:sldChg>
      <pc:sldChg chg="del">
        <pc:chgData name="Md Kauser Ahmmed" userId="81e39d19-8d5c-4ffe-9a82-20799efac8e0" providerId="ADAL" clId="{2999BD8E-F075-4C07-9F79-DA29B3B15ECE}" dt="2021-06-09T17:23:19.753" v="205" actId="47"/>
        <pc:sldMkLst>
          <pc:docMk/>
          <pc:sldMk cId="4188086502" sldId="324"/>
        </pc:sldMkLst>
      </pc:sldChg>
      <pc:sldChg chg="del">
        <pc:chgData name="Md Kauser Ahmmed" userId="81e39d19-8d5c-4ffe-9a82-20799efac8e0" providerId="ADAL" clId="{2999BD8E-F075-4C07-9F79-DA29B3B15ECE}" dt="2021-06-09T17:23:19.753" v="205" actId="47"/>
        <pc:sldMkLst>
          <pc:docMk/>
          <pc:sldMk cId="1794764492" sldId="325"/>
        </pc:sldMkLst>
      </pc:sldChg>
      <pc:sldChg chg="addSp delSp modSp new mod setBg">
        <pc:chgData name="Md Kauser Ahmmed" userId="81e39d19-8d5c-4ffe-9a82-20799efac8e0" providerId="ADAL" clId="{2999BD8E-F075-4C07-9F79-DA29B3B15ECE}" dt="2021-06-09T17:27:41.705" v="668" actId="14100"/>
        <pc:sldMkLst>
          <pc:docMk/>
          <pc:sldMk cId="427529119" sldId="330"/>
        </pc:sldMkLst>
        <pc:spChg chg="mod">
          <ac:chgData name="Md Kauser Ahmmed" userId="81e39d19-8d5c-4ffe-9a82-20799efac8e0" providerId="ADAL" clId="{2999BD8E-F075-4C07-9F79-DA29B3B15ECE}" dt="2021-06-09T17:24:52.217" v="364" actId="26606"/>
          <ac:spMkLst>
            <pc:docMk/>
            <pc:sldMk cId="427529119" sldId="330"/>
            <ac:spMk id="2" creationId="{2A4D2258-F2D4-440B-A1DF-C491284AF6BA}"/>
          </ac:spMkLst>
        </pc:spChg>
        <pc:spChg chg="del">
          <ac:chgData name="Md Kauser Ahmmed" userId="81e39d19-8d5c-4ffe-9a82-20799efac8e0" providerId="ADAL" clId="{2999BD8E-F075-4C07-9F79-DA29B3B15ECE}" dt="2021-06-09T17:24:45.497" v="363"/>
          <ac:spMkLst>
            <pc:docMk/>
            <pc:sldMk cId="427529119" sldId="330"/>
            <ac:spMk id="3" creationId="{703D8C6C-7F9B-4F73-BE57-F5BF9016A0D4}"/>
          </ac:spMkLst>
        </pc:spChg>
        <pc:spChg chg="add mod">
          <ac:chgData name="Md Kauser Ahmmed" userId="81e39d19-8d5c-4ffe-9a82-20799efac8e0" providerId="ADAL" clId="{2999BD8E-F075-4C07-9F79-DA29B3B15ECE}" dt="2021-06-09T17:27:41.705" v="668" actId="14100"/>
          <ac:spMkLst>
            <pc:docMk/>
            <pc:sldMk cId="427529119" sldId="330"/>
            <ac:spMk id="5" creationId="{152D28D3-FBD7-43AF-8087-2F559C718909}"/>
          </ac:spMkLst>
        </pc:spChg>
        <pc:spChg chg="add">
          <ac:chgData name="Md Kauser Ahmmed" userId="81e39d19-8d5c-4ffe-9a82-20799efac8e0" providerId="ADAL" clId="{2999BD8E-F075-4C07-9F79-DA29B3B15ECE}" dt="2021-06-09T17:24:52.217" v="364" actId="26606"/>
          <ac:spMkLst>
            <pc:docMk/>
            <pc:sldMk cId="427529119" sldId="330"/>
            <ac:spMk id="9" creationId="{1BE4F293-0A40-4AA3-8747-1C7D9F3EEABB}"/>
          </ac:spMkLst>
        </pc:spChg>
        <pc:grpChg chg="add">
          <ac:chgData name="Md Kauser Ahmmed" userId="81e39d19-8d5c-4ffe-9a82-20799efac8e0" providerId="ADAL" clId="{2999BD8E-F075-4C07-9F79-DA29B3B15ECE}" dt="2021-06-09T17:24:52.217" v="364" actId="26606"/>
          <ac:grpSpMkLst>
            <pc:docMk/>
            <pc:sldMk cId="427529119" sldId="330"/>
            <ac:grpSpMk id="11" creationId="{5D1CC8B8-2CD1-45F6-9CED-CA310400222D}"/>
          </ac:grpSpMkLst>
        </pc:grpChg>
        <pc:graphicFrameChg chg="add mod">
          <ac:chgData name="Md Kauser Ahmmed" userId="81e39d19-8d5c-4ffe-9a82-20799efac8e0" providerId="ADAL" clId="{2999BD8E-F075-4C07-9F79-DA29B3B15ECE}" dt="2021-06-09T17:24:52.217" v="364" actId="26606"/>
          <ac:graphicFrameMkLst>
            <pc:docMk/>
            <pc:sldMk cId="427529119" sldId="330"/>
            <ac:graphicFrameMk id="4" creationId="{E293F057-C108-4B68-930B-4642A6DB108C}"/>
          </ac:graphicFrameMkLst>
        </pc:graphicFrameChg>
      </pc:sldChg>
      <pc:sldChg chg="del">
        <pc:chgData name="Md Kauser Ahmmed" userId="81e39d19-8d5c-4ffe-9a82-20799efac8e0" providerId="ADAL" clId="{2999BD8E-F075-4C07-9F79-DA29B3B15ECE}" dt="2021-06-09T17:23:19.753" v="205" actId="47"/>
        <pc:sldMkLst>
          <pc:docMk/>
          <pc:sldMk cId="2083826961" sldId="330"/>
        </pc:sldMkLst>
      </pc:sldChg>
      <pc:sldChg chg="addSp delSp modSp new mod setBg">
        <pc:chgData name="Md Kauser Ahmmed" userId="81e39d19-8d5c-4ffe-9a82-20799efac8e0" providerId="ADAL" clId="{2999BD8E-F075-4C07-9F79-DA29B3B15ECE}" dt="2021-06-09T17:31:26.978" v="1165" actId="20577"/>
        <pc:sldMkLst>
          <pc:docMk/>
          <pc:sldMk cId="1295687443" sldId="331"/>
        </pc:sldMkLst>
        <pc:spChg chg="mod">
          <ac:chgData name="Md Kauser Ahmmed" userId="81e39d19-8d5c-4ffe-9a82-20799efac8e0" providerId="ADAL" clId="{2999BD8E-F075-4C07-9F79-DA29B3B15ECE}" dt="2021-06-09T17:28:48.952" v="753" actId="26606"/>
          <ac:spMkLst>
            <pc:docMk/>
            <pc:sldMk cId="1295687443" sldId="331"/>
            <ac:spMk id="2" creationId="{5B4E97E7-BF22-4997-A5F3-212EB9A04730}"/>
          </ac:spMkLst>
        </pc:spChg>
        <pc:spChg chg="del">
          <ac:chgData name="Md Kauser Ahmmed" userId="81e39d19-8d5c-4ffe-9a82-20799efac8e0" providerId="ADAL" clId="{2999BD8E-F075-4C07-9F79-DA29B3B15ECE}" dt="2021-06-09T17:28:45.926" v="752"/>
          <ac:spMkLst>
            <pc:docMk/>
            <pc:sldMk cId="1295687443" sldId="331"/>
            <ac:spMk id="3" creationId="{2CBB1695-CFF9-4D90-A4B8-0F1710C8413F}"/>
          </ac:spMkLst>
        </pc:spChg>
        <pc:spChg chg="add mod">
          <ac:chgData name="Md Kauser Ahmmed" userId="81e39d19-8d5c-4ffe-9a82-20799efac8e0" providerId="ADAL" clId="{2999BD8E-F075-4C07-9F79-DA29B3B15ECE}" dt="2021-06-09T17:31:26.978" v="1165" actId="20577"/>
          <ac:spMkLst>
            <pc:docMk/>
            <pc:sldMk cId="1295687443" sldId="331"/>
            <ac:spMk id="5" creationId="{FAA6F6F4-A15D-41E0-82DD-356D9A61B2C4}"/>
          </ac:spMkLst>
        </pc:spChg>
        <pc:spChg chg="add">
          <ac:chgData name="Md Kauser Ahmmed" userId="81e39d19-8d5c-4ffe-9a82-20799efac8e0" providerId="ADAL" clId="{2999BD8E-F075-4C07-9F79-DA29B3B15ECE}" dt="2021-06-09T17:28:48.952" v="753" actId="26606"/>
          <ac:spMkLst>
            <pc:docMk/>
            <pc:sldMk cId="1295687443" sldId="331"/>
            <ac:spMk id="9" creationId="{1BE4F293-0A40-4AA3-8747-1C7D9F3EEABB}"/>
          </ac:spMkLst>
        </pc:spChg>
        <pc:grpChg chg="add">
          <ac:chgData name="Md Kauser Ahmmed" userId="81e39d19-8d5c-4ffe-9a82-20799efac8e0" providerId="ADAL" clId="{2999BD8E-F075-4C07-9F79-DA29B3B15ECE}" dt="2021-06-09T17:28:48.952" v="753" actId="26606"/>
          <ac:grpSpMkLst>
            <pc:docMk/>
            <pc:sldMk cId="1295687443" sldId="331"/>
            <ac:grpSpMk id="11" creationId="{5D1CC8B8-2CD1-45F6-9CED-CA310400222D}"/>
          </ac:grpSpMkLst>
        </pc:grpChg>
        <pc:graphicFrameChg chg="add mod modGraphic">
          <ac:chgData name="Md Kauser Ahmmed" userId="81e39d19-8d5c-4ffe-9a82-20799efac8e0" providerId="ADAL" clId="{2999BD8E-F075-4C07-9F79-DA29B3B15ECE}" dt="2021-06-09T17:28:48.952" v="753" actId="26606"/>
          <ac:graphicFrameMkLst>
            <pc:docMk/>
            <pc:sldMk cId="1295687443" sldId="331"/>
            <ac:graphicFrameMk id="4" creationId="{C2FB7581-9CB9-41D2-8CF0-D3BD6DE889DF}"/>
          </ac:graphicFrameMkLst>
        </pc:graphicFrameChg>
      </pc:sldChg>
      <pc:sldChg chg="addSp delSp modSp new mod setBg">
        <pc:chgData name="Md Kauser Ahmmed" userId="81e39d19-8d5c-4ffe-9a82-20799efac8e0" providerId="ADAL" clId="{2999BD8E-F075-4C07-9F79-DA29B3B15ECE}" dt="2021-06-15T17:28:51.533" v="1486" actId="26606"/>
        <pc:sldMkLst>
          <pc:docMk/>
          <pc:sldMk cId="2744654674" sldId="332"/>
        </pc:sldMkLst>
        <pc:spChg chg="mod">
          <ac:chgData name="Md Kauser Ahmmed" userId="81e39d19-8d5c-4ffe-9a82-20799efac8e0" providerId="ADAL" clId="{2999BD8E-F075-4C07-9F79-DA29B3B15ECE}" dt="2021-06-15T17:27:49.572" v="1478" actId="26606"/>
          <ac:spMkLst>
            <pc:docMk/>
            <pc:sldMk cId="2744654674" sldId="332"/>
            <ac:spMk id="2" creationId="{835A897D-5E6F-475D-B04E-C9DCC77B8372}"/>
          </ac:spMkLst>
        </pc:spChg>
        <pc:spChg chg="del">
          <ac:chgData name="Md Kauser Ahmmed" userId="81e39d19-8d5c-4ffe-9a82-20799efac8e0" providerId="ADAL" clId="{2999BD8E-F075-4C07-9F79-DA29B3B15ECE}" dt="2021-06-09T17:33:05.588" v="1385"/>
          <ac:spMkLst>
            <pc:docMk/>
            <pc:sldMk cId="2744654674" sldId="332"/>
            <ac:spMk id="3" creationId="{0CA864E6-6E56-4ED3-91CE-849C4A7F94DA}"/>
          </ac:spMkLst>
        </pc:spChg>
        <pc:spChg chg="add del mod">
          <ac:chgData name="Md Kauser Ahmmed" userId="81e39d19-8d5c-4ffe-9a82-20799efac8e0" providerId="ADAL" clId="{2999BD8E-F075-4C07-9F79-DA29B3B15ECE}" dt="2021-06-15T17:27:37.517" v="1477"/>
          <ac:spMkLst>
            <pc:docMk/>
            <pc:sldMk cId="2744654674" sldId="332"/>
            <ac:spMk id="5" creationId="{A96AFA9A-4CC5-4F6A-B459-5C397E8CB1AA}"/>
          </ac:spMkLst>
        </pc:spChg>
        <pc:spChg chg="add del">
          <ac:chgData name="Md Kauser Ahmmed" userId="81e39d19-8d5c-4ffe-9a82-20799efac8e0" providerId="ADAL" clId="{2999BD8E-F075-4C07-9F79-DA29B3B15ECE}" dt="2021-06-15T17:27:49.572" v="1478" actId="26606"/>
          <ac:spMkLst>
            <pc:docMk/>
            <pc:sldMk cId="2744654674" sldId="332"/>
            <ac:spMk id="9" creationId="{1BE4F293-0A40-4AA3-8747-1C7D9F3EEABB}"/>
          </ac:spMkLst>
        </pc:spChg>
        <pc:spChg chg="add del">
          <ac:chgData name="Md Kauser Ahmmed" userId="81e39d19-8d5c-4ffe-9a82-20799efac8e0" providerId="ADAL" clId="{2999BD8E-F075-4C07-9F79-DA29B3B15ECE}" dt="2021-06-15T17:28:31.362" v="1482" actId="26606"/>
          <ac:spMkLst>
            <pc:docMk/>
            <pc:sldMk cId="2744654674" sldId="332"/>
            <ac:spMk id="21" creationId="{F812110C-454D-45D4-A43C-D268FC305665}"/>
          </ac:spMkLst>
        </pc:spChg>
        <pc:spChg chg="add del">
          <ac:chgData name="Md Kauser Ahmmed" userId="81e39d19-8d5c-4ffe-9a82-20799efac8e0" providerId="ADAL" clId="{2999BD8E-F075-4C07-9F79-DA29B3B15ECE}" dt="2021-06-15T17:28:31.362" v="1482" actId="26606"/>
          <ac:spMkLst>
            <pc:docMk/>
            <pc:sldMk cId="2744654674" sldId="332"/>
            <ac:spMk id="23" creationId="{A3663F10-4AEF-432D-B195-513FD3539145}"/>
          </ac:spMkLst>
        </pc:spChg>
        <pc:spChg chg="add del">
          <ac:chgData name="Md Kauser Ahmmed" userId="81e39d19-8d5c-4ffe-9a82-20799efac8e0" providerId="ADAL" clId="{2999BD8E-F075-4C07-9F79-DA29B3B15ECE}" dt="2021-06-15T17:28:31.362" v="1482" actId="26606"/>
          <ac:spMkLst>
            <pc:docMk/>
            <pc:sldMk cId="2744654674" sldId="332"/>
            <ac:spMk id="25" creationId="{E8AEFC5D-4625-4A90-904B-81C44B4AF2F8}"/>
          </ac:spMkLst>
        </pc:spChg>
        <pc:spChg chg="add del">
          <ac:chgData name="Md Kauser Ahmmed" userId="81e39d19-8d5c-4ffe-9a82-20799efac8e0" providerId="ADAL" clId="{2999BD8E-F075-4C07-9F79-DA29B3B15ECE}" dt="2021-06-15T17:28:51.533" v="1486" actId="26606"/>
          <ac:spMkLst>
            <pc:docMk/>
            <pc:sldMk cId="2744654674" sldId="332"/>
            <ac:spMk id="30" creationId="{F812110C-454D-45D4-A43C-D268FC305665}"/>
          </ac:spMkLst>
        </pc:spChg>
        <pc:spChg chg="add del">
          <ac:chgData name="Md Kauser Ahmmed" userId="81e39d19-8d5c-4ffe-9a82-20799efac8e0" providerId="ADAL" clId="{2999BD8E-F075-4C07-9F79-DA29B3B15ECE}" dt="2021-06-15T17:28:51.533" v="1486" actId="26606"/>
          <ac:spMkLst>
            <pc:docMk/>
            <pc:sldMk cId="2744654674" sldId="332"/>
            <ac:spMk id="32" creationId="{A3663F10-4AEF-432D-B195-513FD3539145}"/>
          </ac:spMkLst>
        </pc:spChg>
        <pc:spChg chg="add del">
          <ac:chgData name="Md Kauser Ahmmed" userId="81e39d19-8d5c-4ffe-9a82-20799efac8e0" providerId="ADAL" clId="{2999BD8E-F075-4C07-9F79-DA29B3B15ECE}" dt="2021-06-15T17:28:51.533" v="1486" actId="26606"/>
          <ac:spMkLst>
            <pc:docMk/>
            <pc:sldMk cId="2744654674" sldId="332"/>
            <ac:spMk id="34" creationId="{E8AEFC5D-4625-4A90-904B-81C44B4AF2F8}"/>
          </ac:spMkLst>
        </pc:spChg>
        <pc:spChg chg="add del">
          <ac:chgData name="Md Kauser Ahmmed" userId="81e39d19-8d5c-4ffe-9a82-20799efac8e0" providerId="ADAL" clId="{2999BD8E-F075-4C07-9F79-DA29B3B15ECE}" dt="2021-06-15T17:28:51.522" v="1485" actId="26606"/>
          <ac:spMkLst>
            <pc:docMk/>
            <pc:sldMk cId="2744654674" sldId="332"/>
            <ac:spMk id="39" creationId="{F812110C-454D-45D4-A43C-D268FC305665}"/>
          </ac:spMkLst>
        </pc:spChg>
        <pc:spChg chg="add del">
          <ac:chgData name="Md Kauser Ahmmed" userId="81e39d19-8d5c-4ffe-9a82-20799efac8e0" providerId="ADAL" clId="{2999BD8E-F075-4C07-9F79-DA29B3B15ECE}" dt="2021-06-15T17:28:51.522" v="1485" actId="26606"/>
          <ac:spMkLst>
            <pc:docMk/>
            <pc:sldMk cId="2744654674" sldId="332"/>
            <ac:spMk id="41" creationId="{A3663F10-4AEF-432D-B195-513FD3539145}"/>
          </ac:spMkLst>
        </pc:spChg>
        <pc:spChg chg="add del">
          <ac:chgData name="Md Kauser Ahmmed" userId="81e39d19-8d5c-4ffe-9a82-20799efac8e0" providerId="ADAL" clId="{2999BD8E-F075-4C07-9F79-DA29B3B15ECE}" dt="2021-06-15T17:28:51.522" v="1485" actId="26606"/>
          <ac:spMkLst>
            <pc:docMk/>
            <pc:sldMk cId="2744654674" sldId="332"/>
            <ac:spMk id="43" creationId="{E8AEFC5D-4625-4A90-904B-81C44B4AF2F8}"/>
          </ac:spMkLst>
        </pc:spChg>
        <pc:spChg chg="add">
          <ac:chgData name="Md Kauser Ahmmed" userId="81e39d19-8d5c-4ffe-9a82-20799efac8e0" providerId="ADAL" clId="{2999BD8E-F075-4C07-9F79-DA29B3B15ECE}" dt="2021-06-15T17:28:51.533" v="1486" actId="26606"/>
          <ac:spMkLst>
            <pc:docMk/>
            <pc:sldMk cId="2744654674" sldId="332"/>
            <ac:spMk id="45" creationId="{F812110C-454D-45D4-A43C-D268FC305665}"/>
          </ac:spMkLst>
        </pc:spChg>
        <pc:spChg chg="add">
          <ac:chgData name="Md Kauser Ahmmed" userId="81e39d19-8d5c-4ffe-9a82-20799efac8e0" providerId="ADAL" clId="{2999BD8E-F075-4C07-9F79-DA29B3B15ECE}" dt="2021-06-15T17:28:51.533" v="1486" actId="26606"/>
          <ac:spMkLst>
            <pc:docMk/>
            <pc:sldMk cId="2744654674" sldId="332"/>
            <ac:spMk id="46" creationId="{A3663F10-4AEF-432D-B195-513FD3539145}"/>
          </ac:spMkLst>
        </pc:spChg>
        <pc:spChg chg="add">
          <ac:chgData name="Md Kauser Ahmmed" userId="81e39d19-8d5c-4ffe-9a82-20799efac8e0" providerId="ADAL" clId="{2999BD8E-F075-4C07-9F79-DA29B3B15ECE}" dt="2021-06-15T17:28:51.533" v="1486" actId="26606"/>
          <ac:spMkLst>
            <pc:docMk/>
            <pc:sldMk cId="2744654674" sldId="332"/>
            <ac:spMk id="47" creationId="{E8AEFC5D-4625-4A90-904B-81C44B4AF2F8}"/>
          </ac:spMkLst>
        </pc:spChg>
        <pc:grpChg chg="add del">
          <ac:chgData name="Md Kauser Ahmmed" userId="81e39d19-8d5c-4ffe-9a82-20799efac8e0" providerId="ADAL" clId="{2999BD8E-F075-4C07-9F79-DA29B3B15ECE}" dt="2021-06-15T17:27:49.572" v="1478" actId="26606"/>
          <ac:grpSpMkLst>
            <pc:docMk/>
            <pc:sldMk cId="2744654674" sldId="332"/>
            <ac:grpSpMk id="11" creationId="{5D1CC8B8-2CD1-45F6-9CED-CA310400222D}"/>
          </ac:grpSpMkLst>
        </pc:grpChg>
        <pc:graphicFrameChg chg="add del mod modGraphic">
          <ac:chgData name="Md Kauser Ahmmed" userId="81e39d19-8d5c-4ffe-9a82-20799efac8e0" providerId="ADAL" clId="{2999BD8E-F075-4C07-9F79-DA29B3B15ECE}" dt="2021-06-15T17:27:25.013" v="1476" actId="478"/>
          <ac:graphicFrameMkLst>
            <pc:docMk/>
            <pc:sldMk cId="2744654674" sldId="332"/>
            <ac:graphicFrameMk id="4" creationId="{CE90479A-8BD1-4853-9DA0-EA9785BEABF1}"/>
          </ac:graphicFrameMkLst>
        </pc:graphicFrameChg>
        <pc:graphicFrameChg chg="add mod modGraphic">
          <ac:chgData name="Md Kauser Ahmmed" userId="81e39d19-8d5c-4ffe-9a82-20799efac8e0" providerId="ADAL" clId="{2999BD8E-F075-4C07-9F79-DA29B3B15ECE}" dt="2021-06-15T17:28:51.522" v="1485" actId="26606"/>
          <ac:graphicFrameMkLst>
            <pc:docMk/>
            <pc:sldMk cId="2744654674" sldId="332"/>
            <ac:graphicFrameMk id="6" creationId="{39DCEC26-4A79-4733-9AC6-2E1250DB7463}"/>
          </ac:graphicFrameMkLst>
        </pc:graphicFrameChg>
      </pc:sldChg>
      <pc:sldChg chg="delSp add del setBg delDesignElem">
        <pc:chgData name="Md Kauser Ahmmed" userId="81e39d19-8d5c-4ffe-9a82-20799efac8e0" providerId="ADAL" clId="{2999BD8E-F075-4C07-9F79-DA29B3B15ECE}" dt="2021-06-09T17:34:40.255" v="1429" actId="47"/>
        <pc:sldMkLst>
          <pc:docMk/>
          <pc:sldMk cId="989313264" sldId="333"/>
        </pc:sldMkLst>
        <pc:spChg chg="del">
          <ac:chgData name="Md Kauser Ahmmed" userId="81e39d19-8d5c-4ffe-9a82-20799efac8e0" providerId="ADAL" clId="{2999BD8E-F075-4C07-9F79-DA29B3B15ECE}" dt="2021-06-09T17:34:34.709" v="1428"/>
          <ac:spMkLst>
            <pc:docMk/>
            <pc:sldMk cId="989313264" sldId="333"/>
            <ac:spMk id="9" creationId="{1BE4F293-0A40-4AA3-8747-1C7D9F3EEABB}"/>
          </ac:spMkLst>
        </pc:spChg>
        <pc:grpChg chg="del">
          <ac:chgData name="Md Kauser Ahmmed" userId="81e39d19-8d5c-4ffe-9a82-20799efac8e0" providerId="ADAL" clId="{2999BD8E-F075-4C07-9F79-DA29B3B15ECE}" dt="2021-06-09T17:34:34.709" v="1428"/>
          <ac:grpSpMkLst>
            <pc:docMk/>
            <pc:sldMk cId="989313264" sldId="333"/>
            <ac:grpSpMk id="11" creationId="{5D1CC8B8-2CD1-45F6-9CED-CA310400222D}"/>
          </ac:grpSpMkLst>
        </pc:grpChg>
      </pc:sldChg>
      <pc:sldChg chg="addSp delSp modSp new mod setBg">
        <pc:chgData name="Md Kauser Ahmmed" userId="81e39d19-8d5c-4ffe-9a82-20799efac8e0" providerId="ADAL" clId="{2999BD8E-F075-4C07-9F79-DA29B3B15ECE}" dt="2021-06-15T17:28:58.027" v="1487" actId="26606"/>
        <pc:sldMkLst>
          <pc:docMk/>
          <pc:sldMk cId="3284310276" sldId="333"/>
        </pc:sldMkLst>
        <pc:spChg chg="mod">
          <ac:chgData name="Md Kauser Ahmmed" userId="81e39d19-8d5c-4ffe-9a82-20799efac8e0" providerId="ADAL" clId="{2999BD8E-F075-4C07-9F79-DA29B3B15ECE}" dt="2021-06-15T17:28:21.897" v="1481" actId="26606"/>
          <ac:spMkLst>
            <pc:docMk/>
            <pc:sldMk cId="3284310276" sldId="333"/>
            <ac:spMk id="2" creationId="{CAB2B7C2-DA44-4001-8B0B-FBD9557B9857}"/>
          </ac:spMkLst>
        </pc:spChg>
        <pc:spChg chg="del">
          <ac:chgData name="Md Kauser Ahmmed" userId="81e39d19-8d5c-4ffe-9a82-20799efac8e0" providerId="ADAL" clId="{2999BD8E-F075-4C07-9F79-DA29B3B15ECE}" dt="2021-06-09T17:35:25.557" v="1450"/>
          <ac:spMkLst>
            <pc:docMk/>
            <pc:sldMk cId="3284310276" sldId="333"/>
            <ac:spMk id="3" creationId="{E4271E4C-7713-4424-9B8E-506BEE8CB33B}"/>
          </ac:spMkLst>
        </pc:spChg>
        <pc:spChg chg="add del mod">
          <ac:chgData name="Md Kauser Ahmmed" userId="81e39d19-8d5c-4ffe-9a82-20799efac8e0" providerId="ADAL" clId="{2999BD8E-F075-4C07-9F79-DA29B3B15ECE}" dt="2021-06-15T17:28:16.806" v="1480"/>
          <ac:spMkLst>
            <pc:docMk/>
            <pc:sldMk cId="3284310276" sldId="333"/>
            <ac:spMk id="5" creationId="{2BAFECCD-8E7A-43D8-AE97-35BAF1575398}"/>
          </ac:spMkLst>
        </pc:spChg>
        <pc:spChg chg="add del">
          <ac:chgData name="Md Kauser Ahmmed" userId="81e39d19-8d5c-4ffe-9a82-20799efac8e0" providerId="ADAL" clId="{2999BD8E-F075-4C07-9F79-DA29B3B15ECE}" dt="2021-06-09T17:35:30.700" v="1452" actId="26606"/>
          <ac:spMkLst>
            <pc:docMk/>
            <pc:sldMk cId="3284310276" sldId="333"/>
            <ac:spMk id="9" creationId="{1BE4F293-0A40-4AA3-8747-1C7D9F3EEABB}"/>
          </ac:spMkLst>
        </pc:spChg>
        <pc:spChg chg="add del">
          <ac:chgData name="Md Kauser Ahmmed" userId="81e39d19-8d5c-4ffe-9a82-20799efac8e0" providerId="ADAL" clId="{2999BD8E-F075-4C07-9F79-DA29B3B15ECE}" dt="2021-06-15T17:28:21.897" v="1481" actId="26606"/>
          <ac:spMkLst>
            <pc:docMk/>
            <pc:sldMk cId="3284310276" sldId="333"/>
            <ac:spMk id="18" creationId="{1BE4F293-0A40-4AA3-8747-1C7D9F3EEABB}"/>
          </ac:spMkLst>
        </pc:spChg>
        <pc:spChg chg="add del">
          <ac:chgData name="Md Kauser Ahmmed" userId="81e39d19-8d5c-4ffe-9a82-20799efac8e0" providerId="ADAL" clId="{2999BD8E-F075-4C07-9F79-DA29B3B15ECE}" dt="2021-06-15T17:28:38.254" v="1483" actId="26606"/>
          <ac:spMkLst>
            <pc:docMk/>
            <pc:sldMk cId="3284310276" sldId="333"/>
            <ac:spMk id="29" creationId="{F812110C-454D-45D4-A43C-D268FC305665}"/>
          </ac:spMkLst>
        </pc:spChg>
        <pc:spChg chg="add del">
          <ac:chgData name="Md Kauser Ahmmed" userId="81e39d19-8d5c-4ffe-9a82-20799efac8e0" providerId="ADAL" clId="{2999BD8E-F075-4C07-9F79-DA29B3B15ECE}" dt="2021-06-15T17:28:38.254" v="1483" actId="26606"/>
          <ac:spMkLst>
            <pc:docMk/>
            <pc:sldMk cId="3284310276" sldId="333"/>
            <ac:spMk id="31" creationId="{A3663F10-4AEF-432D-B195-513FD3539145}"/>
          </ac:spMkLst>
        </pc:spChg>
        <pc:spChg chg="add del">
          <ac:chgData name="Md Kauser Ahmmed" userId="81e39d19-8d5c-4ffe-9a82-20799efac8e0" providerId="ADAL" clId="{2999BD8E-F075-4C07-9F79-DA29B3B15ECE}" dt="2021-06-15T17:28:38.254" v="1483" actId="26606"/>
          <ac:spMkLst>
            <pc:docMk/>
            <pc:sldMk cId="3284310276" sldId="333"/>
            <ac:spMk id="33" creationId="{E8AEFC5D-4625-4A90-904B-81C44B4AF2F8}"/>
          </ac:spMkLst>
        </pc:spChg>
        <pc:spChg chg="add del">
          <ac:chgData name="Md Kauser Ahmmed" userId="81e39d19-8d5c-4ffe-9a82-20799efac8e0" providerId="ADAL" clId="{2999BD8E-F075-4C07-9F79-DA29B3B15ECE}" dt="2021-06-15T17:28:58.027" v="1487" actId="26606"/>
          <ac:spMkLst>
            <pc:docMk/>
            <pc:sldMk cId="3284310276" sldId="333"/>
            <ac:spMk id="38" creationId="{F812110C-454D-45D4-A43C-D268FC305665}"/>
          </ac:spMkLst>
        </pc:spChg>
        <pc:spChg chg="add del">
          <ac:chgData name="Md Kauser Ahmmed" userId="81e39d19-8d5c-4ffe-9a82-20799efac8e0" providerId="ADAL" clId="{2999BD8E-F075-4C07-9F79-DA29B3B15ECE}" dt="2021-06-15T17:28:58.027" v="1487" actId="26606"/>
          <ac:spMkLst>
            <pc:docMk/>
            <pc:sldMk cId="3284310276" sldId="333"/>
            <ac:spMk id="40" creationId="{A3663F10-4AEF-432D-B195-513FD3539145}"/>
          </ac:spMkLst>
        </pc:spChg>
        <pc:spChg chg="add del">
          <ac:chgData name="Md Kauser Ahmmed" userId="81e39d19-8d5c-4ffe-9a82-20799efac8e0" providerId="ADAL" clId="{2999BD8E-F075-4C07-9F79-DA29B3B15ECE}" dt="2021-06-15T17:28:58.027" v="1487" actId="26606"/>
          <ac:spMkLst>
            <pc:docMk/>
            <pc:sldMk cId="3284310276" sldId="333"/>
            <ac:spMk id="42" creationId="{E8AEFC5D-4625-4A90-904B-81C44B4AF2F8}"/>
          </ac:spMkLst>
        </pc:spChg>
        <pc:spChg chg="add">
          <ac:chgData name="Md Kauser Ahmmed" userId="81e39d19-8d5c-4ffe-9a82-20799efac8e0" providerId="ADAL" clId="{2999BD8E-F075-4C07-9F79-DA29B3B15ECE}" dt="2021-06-15T17:28:58.027" v="1487" actId="26606"/>
          <ac:spMkLst>
            <pc:docMk/>
            <pc:sldMk cId="3284310276" sldId="333"/>
            <ac:spMk id="47" creationId="{F812110C-454D-45D4-A43C-D268FC305665}"/>
          </ac:spMkLst>
        </pc:spChg>
        <pc:spChg chg="add">
          <ac:chgData name="Md Kauser Ahmmed" userId="81e39d19-8d5c-4ffe-9a82-20799efac8e0" providerId="ADAL" clId="{2999BD8E-F075-4C07-9F79-DA29B3B15ECE}" dt="2021-06-15T17:28:58.027" v="1487" actId="26606"/>
          <ac:spMkLst>
            <pc:docMk/>
            <pc:sldMk cId="3284310276" sldId="333"/>
            <ac:spMk id="49" creationId="{A3663F10-4AEF-432D-B195-513FD3539145}"/>
          </ac:spMkLst>
        </pc:spChg>
        <pc:spChg chg="add">
          <ac:chgData name="Md Kauser Ahmmed" userId="81e39d19-8d5c-4ffe-9a82-20799efac8e0" providerId="ADAL" clId="{2999BD8E-F075-4C07-9F79-DA29B3B15ECE}" dt="2021-06-15T17:28:58.027" v="1487" actId="26606"/>
          <ac:spMkLst>
            <pc:docMk/>
            <pc:sldMk cId="3284310276" sldId="333"/>
            <ac:spMk id="51" creationId="{E8AEFC5D-4625-4A90-904B-81C44B4AF2F8}"/>
          </ac:spMkLst>
        </pc:spChg>
        <pc:grpChg chg="add del">
          <ac:chgData name="Md Kauser Ahmmed" userId="81e39d19-8d5c-4ffe-9a82-20799efac8e0" providerId="ADAL" clId="{2999BD8E-F075-4C07-9F79-DA29B3B15ECE}" dt="2021-06-09T17:35:30.700" v="1452" actId="26606"/>
          <ac:grpSpMkLst>
            <pc:docMk/>
            <pc:sldMk cId="3284310276" sldId="333"/>
            <ac:grpSpMk id="11" creationId="{5D1CC8B8-2CD1-45F6-9CED-CA310400222D}"/>
          </ac:grpSpMkLst>
        </pc:grpChg>
        <pc:grpChg chg="add del">
          <ac:chgData name="Md Kauser Ahmmed" userId="81e39d19-8d5c-4ffe-9a82-20799efac8e0" providerId="ADAL" clId="{2999BD8E-F075-4C07-9F79-DA29B3B15ECE}" dt="2021-06-15T17:28:21.897" v="1481" actId="26606"/>
          <ac:grpSpMkLst>
            <pc:docMk/>
            <pc:sldMk cId="3284310276" sldId="333"/>
            <ac:grpSpMk id="19" creationId="{5D1CC8B8-2CD1-45F6-9CED-CA310400222D}"/>
          </ac:grpSpMkLst>
        </pc:grpChg>
        <pc:graphicFrameChg chg="add del mod modGraphic">
          <ac:chgData name="Md Kauser Ahmmed" userId="81e39d19-8d5c-4ffe-9a82-20799efac8e0" providerId="ADAL" clId="{2999BD8E-F075-4C07-9F79-DA29B3B15ECE}" dt="2021-06-15T17:28:04.272" v="1479" actId="478"/>
          <ac:graphicFrameMkLst>
            <pc:docMk/>
            <pc:sldMk cId="3284310276" sldId="333"/>
            <ac:graphicFrameMk id="4" creationId="{F6186427-E396-4CE0-9D3C-1D459F8ABE57}"/>
          </ac:graphicFrameMkLst>
        </pc:graphicFrameChg>
        <pc:graphicFrameChg chg="add mod modGraphic">
          <ac:chgData name="Md Kauser Ahmmed" userId="81e39d19-8d5c-4ffe-9a82-20799efac8e0" providerId="ADAL" clId="{2999BD8E-F075-4C07-9F79-DA29B3B15ECE}" dt="2021-06-15T17:28:58.027" v="1487" actId="26606"/>
          <ac:graphicFrameMkLst>
            <pc:docMk/>
            <pc:sldMk cId="3284310276" sldId="333"/>
            <ac:graphicFrameMk id="6" creationId="{05BD36FE-9398-4504-A1DB-93DED445B421}"/>
          </ac:graphicFrameMkLst>
        </pc:graphicFrameChg>
      </pc:sldChg>
    </pc:docChg>
  </pc:docChgLst>
  <pc:docChgLst>
    <pc:chgData name="Md Kauser Ahmmed" userId="81e39d19-8d5c-4ffe-9a82-20799efac8e0" providerId="ADAL" clId="{82B2AE11-5A53-4C88-AE49-35763699BCE8}"/>
    <pc:docChg chg="undo custSel addSld delSld modSld">
      <pc:chgData name="Md Kauser Ahmmed" userId="81e39d19-8d5c-4ffe-9a82-20799efac8e0" providerId="ADAL" clId="{82B2AE11-5A53-4C88-AE49-35763699BCE8}" dt="2021-08-14T00:13:40.660" v="595" actId="20577"/>
      <pc:docMkLst>
        <pc:docMk/>
      </pc:docMkLst>
      <pc:sldChg chg="modSp mod">
        <pc:chgData name="Md Kauser Ahmmed" userId="81e39d19-8d5c-4ffe-9a82-20799efac8e0" providerId="ADAL" clId="{82B2AE11-5A53-4C88-AE49-35763699BCE8}" dt="2021-08-14T00:06:32.673" v="3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82B2AE11-5A53-4C88-AE49-35763699BCE8}" dt="2021-08-14T00:06:32.673" v="3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Sp modSp mod">
        <pc:chgData name="Md Kauser Ahmmed" userId="81e39d19-8d5c-4ffe-9a82-20799efac8e0" providerId="ADAL" clId="{82B2AE11-5A53-4C88-AE49-35763699BCE8}" dt="2021-08-14T00:13:40.660" v="595" actId="20577"/>
        <pc:sldMkLst>
          <pc:docMk/>
          <pc:sldMk cId="940564484" sldId="314"/>
        </pc:sldMkLst>
        <pc:spChg chg="mod">
          <ac:chgData name="Md Kauser Ahmmed" userId="81e39d19-8d5c-4ffe-9a82-20799efac8e0" providerId="ADAL" clId="{82B2AE11-5A53-4C88-AE49-35763699BCE8}" dt="2021-08-14T00:13:40.660" v="595" actId="20577"/>
          <ac:spMkLst>
            <pc:docMk/>
            <pc:sldMk cId="940564484" sldId="314"/>
            <ac:spMk id="3" creationId="{A2CA12DE-832B-4F13-AD8D-54E44CAC6251}"/>
          </ac:spMkLst>
        </pc:spChg>
        <pc:spChg chg="del">
          <ac:chgData name="Md Kauser Ahmmed" userId="81e39d19-8d5c-4ffe-9a82-20799efac8e0" providerId="ADAL" clId="{82B2AE11-5A53-4C88-AE49-35763699BCE8}" dt="2021-08-14T00:08:58.561" v="383" actId="478"/>
          <ac:spMkLst>
            <pc:docMk/>
            <pc:sldMk cId="940564484" sldId="314"/>
            <ac:spMk id="4" creationId="{4A1824F9-7648-4ABF-A664-0465A6D933AF}"/>
          </ac:spMkLst>
        </pc:spChg>
      </pc:sldChg>
      <pc:sldChg chg="addSp delSp modSp mod">
        <pc:chgData name="Md Kauser Ahmmed" userId="81e39d19-8d5c-4ffe-9a82-20799efac8e0" providerId="ADAL" clId="{82B2AE11-5A53-4C88-AE49-35763699BCE8}" dt="2021-08-14T00:11:05.606" v="450" actId="478"/>
        <pc:sldMkLst>
          <pc:docMk/>
          <pc:sldMk cId="427529119" sldId="330"/>
        </pc:sldMkLst>
        <pc:spChg chg="mod">
          <ac:chgData name="Md Kauser Ahmmed" userId="81e39d19-8d5c-4ffe-9a82-20799efac8e0" providerId="ADAL" clId="{82B2AE11-5A53-4C88-AE49-35763699BCE8}" dt="2021-08-14T00:10:38.210" v="446" actId="26606"/>
          <ac:spMkLst>
            <pc:docMk/>
            <pc:sldMk cId="427529119" sldId="330"/>
            <ac:spMk id="2" creationId="{2A4D2258-F2D4-440B-A1DF-C491284AF6BA}"/>
          </ac:spMkLst>
        </pc:spChg>
        <pc:spChg chg="add del mod">
          <ac:chgData name="Md Kauser Ahmmed" userId="81e39d19-8d5c-4ffe-9a82-20799efac8e0" providerId="ADAL" clId="{82B2AE11-5A53-4C88-AE49-35763699BCE8}" dt="2021-08-14T00:09:35.951" v="385" actId="931"/>
          <ac:spMkLst>
            <pc:docMk/>
            <pc:sldMk cId="427529119" sldId="330"/>
            <ac:spMk id="4" creationId="{F8EAE61A-FFD9-4E1B-B3DA-9CB2C4470A4A}"/>
          </ac:spMkLst>
        </pc:spChg>
        <pc:spChg chg="add del">
          <ac:chgData name="Md Kauser Ahmmed" userId="81e39d19-8d5c-4ffe-9a82-20799efac8e0" providerId="ADAL" clId="{82B2AE11-5A53-4C88-AE49-35763699BCE8}" dt="2021-08-14T00:10:12.985" v="444" actId="26606"/>
          <ac:spMkLst>
            <pc:docMk/>
            <pc:sldMk cId="427529119" sldId="330"/>
            <ac:spMk id="21" creationId="{BACC6370-2D7E-4714-9D71-7542949D7D5D}"/>
          </ac:spMkLst>
        </pc:spChg>
        <pc:spChg chg="add del">
          <ac:chgData name="Md Kauser Ahmmed" userId="81e39d19-8d5c-4ffe-9a82-20799efac8e0" providerId="ADAL" clId="{82B2AE11-5A53-4C88-AE49-35763699BCE8}" dt="2021-08-14T00:10:12.985" v="444" actId="26606"/>
          <ac:spMkLst>
            <pc:docMk/>
            <pc:sldMk cId="427529119" sldId="330"/>
            <ac:spMk id="23" creationId="{F68B3F68-107C-434F-AA38-110D5EA91B85}"/>
          </ac:spMkLst>
        </pc:spChg>
        <pc:spChg chg="add del">
          <ac:chgData name="Md Kauser Ahmmed" userId="81e39d19-8d5c-4ffe-9a82-20799efac8e0" providerId="ADAL" clId="{82B2AE11-5A53-4C88-AE49-35763699BCE8}" dt="2021-08-14T00:10:12.985" v="444" actId="26606"/>
          <ac:spMkLst>
            <pc:docMk/>
            <pc:sldMk cId="427529119" sldId="330"/>
            <ac:spMk id="25" creationId="{AAD0DBB9-1A4B-4391-81D4-CB19F9AB918A}"/>
          </ac:spMkLst>
        </pc:spChg>
        <pc:spChg chg="add del">
          <ac:chgData name="Md Kauser Ahmmed" userId="81e39d19-8d5c-4ffe-9a82-20799efac8e0" providerId="ADAL" clId="{82B2AE11-5A53-4C88-AE49-35763699BCE8}" dt="2021-08-14T00:10:12.985" v="444" actId="26606"/>
          <ac:spMkLst>
            <pc:docMk/>
            <pc:sldMk cId="427529119" sldId="330"/>
            <ac:spMk id="27" creationId="{063BBA22-50EA-4C4D-BE05-F1CE4E63AA56}"/>
          </ac:spMkLst>
        </pc:spChg>
        <pc:spChg chg="add del">
          <ac:chgData name="Md Kauser Ahmmed" userId="81e39d19-8d5c-4ffe-9a82-20799efac8e0" providerId="ADAL" clId="{82B2AE11-5A53-4C88-AE49-35763699BCE8}" dt="2021-08-14T00:10:34.541" v="445" actId="478"/>
          <ac:spMkLst>
            <pc:docMk/>
            <pc:sldMk cId="427529119" sldId="330"/>
            <ac:spMk id="31" creationId="{AFC41CB7-089D-4ABF-925A-190A75BC8786}"/>
          </ac:spMkLst>
        </pc:spChg>
        <pc:spChg chg="add del">
          <ac:chgData name="Md Kauser Ahmmed" userId="81e39d19-8d5c-4ffe-9a82-20799efac8e0" providerId="ADAL" clId="{82B2AE11-5A53-4C88-AE49-35763699BCE8}" dt="2021-08-14T00:10:12.982" v="443" actId="26606"/>
          <ac:spMkLst>
            <pc:docMk/>
            <pc:sldMk cId="427529119" sldId="330"/>
            <ac:spMk id="32" creationId="{A8384FB5-9ADC-4DDC-881B-597D56F5B15D}"/>
          </ac:spMkLst>
        </pc:spChg>
        <pc:spChg chg="add del">
          <ac:chgData name="Md Kauser Ahmmed" userId="81e39d19-8d5c-4ffe-9a82-20799efac8e0" providerId="ADAL" clId="{82B2AE11-5A53-4C88-AE49-35763699BCE8}" dt="2021-08-14T00:10:12.982" v="443" actId="26606"/>
          <ac:spMkLst>
            <pc:docMk/>
            <pc:sldMk cId="427529119" sldId="330"/>
            <ac:spMk id="34" creationId="{91E5A9A7-95C6-4F4F-B00E-C82E07FE62EF}"/>
          </ac:spMkLst>
        </pc:spChg>
        <pc:spChg chg="add del">
          <ac:chgData name="Md Kauser Ahmmed" userId="81e39d19-8d5c-4ffe-9a82-20799efac8e0" providerId="ADAL" clId="{82B2AE11-5A53-4C88-AE49-35763699BCE8}" dt="2021-08-14T00:10:12.982" v="443" actId="26606"/>
          <ac:spMkLst>
            <pc:docMk/>
            <pc:sldMk cId="427529119" sldId="330"/>
            <ac:spMk id="36" creationId="{D07DD2DE-F619-49DD-B5E7-03A290FF4ED1}"/>
          </ac:spMkLst>
        </pc:spChg>
        <pc:spChg chg="add del">
          <ac:chgData name="Md Kauser Ahmmed" userId="81e39d19-8d5c-4ffe-9a82-20799efac8e0" providerId="ADAL" clId="{82B2AE11-5A53-4C88-AE49-35763699BCE8}" dt="2021-08-14T00:10:12.982" v="443" actId="26606"/>
          <ac:spMkLst>
            <pc:docMk/>
            <pc:sldMk cId="427529119" sldId="330"/>
            <ac:spMk id="38" creationId="{85149191-5F60-4A28-AAFF-039F96B0F3EC}"/>
          </ac:spMkLst>
        </pc:spChg>
        <pc:spChg chg="add del">
          <ac:chgData name="Md Kauser Ahmmed" userId="81e39d19-8d5c-4ffe-9a82-20799efac8e0" providerId="ADAL" clId="{82B2AE11-5A53-4C88-AE49-35763699BCE8}" dt="2021-08-14T00:10:12.982" v="443" actId="26606"/>
          <ac:spMkLst>
            <pc:docMk/>
            <pc:sldMk cId="427529119" sldId="330"/>
            <ac:spMk id="40" creationId="{F8260ED5-17F7-4158-B241-D51DD4CF1B7E}"/>
          </ac:spMkLst>
        </pc:spChg>
        <pc:spChg chg="add del">
          <ac:chgData name="Md Kauser Ahmmed" userId="81e39d19-8d5c-4ffe-9a82-20799efac8e0" providerId="ADAL" clId="{82B2AE11-5A53-4C88-AE49-35763699BCE8}" dt="2021-08-14T00:10:38.210" v="446" actId="26606"/>
          <ac:spMkLst>
            <pc:docMk/>
            <pc:sldMk cId="427529119" sldId="330"/>
            <ac:spMk id="42" creationId="{FF9B822F-893E-44C8-963C-64F50ACECBB2}"/>
          </ac:spMkLst>
        </pc:spChg>
        <pc:spChg chg="add del">
          <ac:chgData name="Md Kauser Ahmmed" userId="81e39d19-8d5c-4ffe-9a82-20799efac8e0" providerId="ADAL" clId="{82B2AE11-5A53-4C88-AE49-35763699BCE8}" dt="2021-08-14T00:10:38.210" v="446" actId="26606"/>
          <ac:spMkLst>
            <pc:docMk/>
            <pc:sldMk cId="427529119" sldId="330"/>
            <ac:spMk id="43" creationId="{EBF87945-A001-489F-9D9B-7D9435F0B9CA}"/>
          </ac:spMkLst>
        </pc:spChg>
        <pc:graphicFrameChg chg="del">
          <ac:chgData name="Md Kauser Ahmmed" userId="81e39d19-8d5c-4ffe-9a82-20799efac8e0" providerId="ADAL" clId="{82B2AE11-5A53-4C88-AE49-35763699BCE8}" dt="2021-08-14T00:09:06.707" v="384" actId="478"/>
          <ac:graphicFrameMkLst>
            <pc:docMk/>
            <pc:sldMk cId="427529119" sldId="330"/>
            <ac:graphicFrameMk id="7" creationId="{64317E5D-00C4-4EAC-A041-F56588CDB1C1}"/>
          </ac:graphicFrameMkLst>
        </pc:graphicFrameChg>
        <pc:graphicFrameChg chg="add del mod">
          <ac:chgData name="Md Kauser Ahmmed" userId="81e39d19-8d5c-4ffe-9a82-20799efac8e0" providerId="ADAL" clId="{82B2AE11-5A53-4C88-AE49-35763699BCE8}" dt="2021-08-14T00:11:05.606" v="450" actId="478"/>
          <ac:graphicFrameMkLst>
            <pc:docMk/>
            <pc:sldMk cId="427529119" sldId="330"/>
            <ac:graphicFrameMk id="8" creationId="{4319ACD8-B0E8-4813-8E0A-246AC2392D0F}"/>
          </ac:graphicFrameMkLst>
        </pc:graphicFrameChg>
        <pc:picChg chg="add mod">
          <ac:chgData name="Md Kauser Ahmmed" userId="81e39d19-8d5c-4ffe-9a82-20799efac8e0" providerId="ADAL" clId="{82B2AE11-5A53-4C88-AE49-35763699BCE8}" dt="2021-08-14T00:10:52.761" v="448" actId="14100"/>
          <ac:picMkLst>
            <pc:docMk/>
            <pc:sldMk cId="427529119" sldId="330"/>
            <ac:picMk id="6" creationId="{C3165F2B-0B15-4190-BBE3-BB1867C23A56}"/>
          </ac:picMkLst>
        </pc:picChg>
      </pc:sldChg>
      <pc:sldChg chg="addSp delSp modSp mod">
        <pc:chgData name="Md Kauser Ahmmed" userId="81e39d19-8d5c-4ffe-9a82-20799efac8e0" providerId="ADAL" clId="{82B2AE11-5A53-4C88-AE49-35763699BCE8}" dt="2021-08-14T00:12:26.448" v="523" actId="20577"/>
        <pc:sldMkLst>
          <pc:docMk/>
          <pc:sldMk cId="1295687443" sldId="331"/>
        </pc:sldMkLst>
        <pc:spChg chg="mod">
          <ac:chgData name="Md Kauser Ahmmed" userId="81e39d19-8d5c-4ffe-9a82-20799efac8e0" providerId="ADAL" clId="{82B2AE11-5A53-4C88-AE49-35763699BCE8}" dt="2021-08-14T00:12:26.448" v="523" actId="20577"/>
          <ac:spMkLst>
            <pc:docMk/>
            <pc:sldMk cId="1295687443" sldId="331"/>
            <ac:spMk id="2" creationId="{5B4E97E7-BF22-4997-A5F3-212EB9A04730}"/>
          </ac:spMkLst>
        </pc:spChg>
        <pc:spChg chg="add del mod">
          <ac:chgData name="Md Kauser Ahmmed" userId="81e39d19-8d5c-4ffe-9a82-20799efac8e0" providerId="ADAL" clId="{82B2AE11-5A53-4C88-AE49-35763699BCE8}" dt="2021-08-14T00:12:10.686" v="504" actId="931"/>
          <ac:spMkLst>
            <pc:docMk/>
            <pc:sldMk cId="1295687443" sldId="331"/>
            <ac:spMk id="4" creationId="{1FABEDE1-4173-41BC-9A8A-3CD3D1A52344}"/>
          </ac:spMkLst>
        </pc:spChg>
        <pc:spChg chg="del">
          <ac:chgData name="Md Kauser Ahmmed" userId="81e39d19-8d5c-4ffe-9a82-20799efac8e0" providerId="ADAL" clId="{82B2AE11-5A53-4C88-AE49-35763699BCE8}" dt="2021-08-14T00:12:14.322" v="507" actId="26606"/>
          <ac:spMkLst>
            <pc:docMk/>
            <pc:sldMk cId="1295687443" sldId="331"/>
            <ac:spMk id="21" creationId="{BACC6370-2D7E-4714-9D71-7542949D7D5D}"/>
          </ac:spMkLst>
        </pc:spChg>
        <pc:spChg chg="del">
          <ac:chgData name="Md Kauser Ahmmed" userId="81e39d19-8d5c-4ffe-9a82-20799efac8e0" providerId="ADAL" clId="{82B2AE11-5A53-4C88-AE49-35763699BCE8}" dt="2021-08-14T00:12:14.322" v="507" actId="26606"/>
          <ac:spMkLst>
            <pc:docMk/>
            <pc:sldMk cId="1295687443" sldId="331"/>
            <ac:spMk id="23" creationId="{F68B3F68-107C-434F-AA38-110D5EA91B85}"/>
          </ac:spMkLst>
        </pc:spChg>
        <pc:spChg chg="del">
          <ac:chgData name="Md Kauser Ahmmed" userId="81e39d19-8d5c-4ffe-9a82-20799efac8e0" providerId="ADAL" clId="{82B2AE11-5A53-4C88-AE49-35763699BCE8}" dt="2021-08-14T00:12:14.322" v="507" actId="26606"/>
          <ac:spMkLst>
            <pc:docMk/>
            <pc:sldMk cId="1295687443" sldId="331"/>
            <ac:spMk id="25" creationId="{AAD0DBB9-1A4B-4391-81D4-CB19F9AB918A}"/>
          </ac:spMkLst>
        </pc:spChg>
        <pc:spChg chg="del">
          <ac:chgData name="Md Kauser Ahmmed" userId="81e39d19-8d5c-4ffe-9a82-20799efac8e0" providerId="ADAL" clId="{82B2AE11-5A53-4C88-AE49-35763699BCE8}" dt="2021-08-14T00:12:14.322" v="507" actId="26606"/>
          <ac:spMkLst>
            <pc:docMk/>
            <pc:sldMk cId="1295687443" sldId="331"/>
            <ac:spMk id="27" creationId="{063BBA22-50EA-4C4D-BE05-F1CE4E63AA56}"/>
          </ac:spMkLst>
        </pc:spChg>
        <pc:graphicFrameChg chg="del">
          <ac:chgData name="Md Kauser Ahmmed" userId="81e39d19-8d5c-4ffe-9a82-20799efac8e0" providerId="ADAL" clId="{82B2AE11-5A53-4C88-AE49-35763699BCE8}" dt="2021-08-14T00:11:59.956" v="503" actId="478"/>
          <ac:graphicFrameMkLst>
            <pc:docMk/>
            <pc:sldMk cId="1295687443" sldId="331"/>
            <ac:graphicFrameMk id="7" creationId="{6EE51B45-F926-4E07-BE93-339F6F126EEA}"/>
          </ac:graphicFrameMkLst>
        </pc:graphicFrameChg>
        <pc:picChg chg="add mod">
          <ac:chgData name="Md Kauser Ahmmed" userId="81e39d19-8d5c-4ffe-9a82-20799efac8e0" providerId="ADAL" clId="{82B2AE11-5A53-4C88-AE49-35763699BCE8}" dt="2021-08-14T00:12:14.322" v="507" actId="26606"/>
          <ac:picMkLst>
            <pc:docMk/>
            <pc:sldMk cId="1295687443" sldId="331"/>
            <ac:picMk id="6" creationId="{84645B9C-13FF-4C87-AC44-511DF6627E6C}"/>
          </ac:picMkLst>
        </pc:picChg>
      </pc:sldChg>
      <pc:sldChg chg="del">
        <pc:chgData name="Md Kauser Ahmmed" userId="81e39d19-8d5c-4ffe-9a82-20799efac8e0" providerId="ADAL" clId="{82B2AE11-5A53-4C88-AE49-35763699BCE8}" dt="2021-08-14T00:13:22.705" v="559" actId="47"/>
        <pc:sldMkLst>
          <pc:docMk/>
          <pc:sldMk cId="2744654674" sldId="332"/>
        </pc:sldMkLst>
      </pc:sldChg>
      <pc:sldChg chg="del">
        <pc:chgData name="Md Kauser Ahmmed" userId="81e39d19-8d5c-4ffe-9a82-20799efac8e0" providerId="ADAL" clId="{82B2AE11-5A53-4C88-AE49-35763699BCE8}" dt="2021-08-14T00:13:22.705" v="559" actId="47"/>
        <pc:sldMkLst>
          <pc:docMk/>
          <pc:sldMk cId="3284310276" sldId="333"/>
        </pc:sldMkLst>
      </pc:sldChg>
      <pc:sldChg chg="addSp delSp modSp mod">
        <pc:chgData name="Md Kauser Ahmmed" userId="81e39d19-8d5c-4ffe-9a82-20799efac8e0" providerId="ADAL" clId="{82B2AE11-5A53-4C88-AE49-35763699BCE8}" dt="2021-08-14T00:13:15.149" v="558" actId="26606"/>
        <pc:sldMkLst>
          <pc:docMk/>
          <pc:sldMk cId="1767273549" sldId="334"/>
        </pc:sldMkLst>
        <pc:spChg chg="mod">
          <ac:chgData name="Md Kauser Ahmmed" userId="81e39d19-8d5c-4ffe-9a82-20799efac8e0" providerId="ADAL" clId="{82B2AE11-5A53-4C88-AE49-35763699BCE8}" dt="2021-08-14T00:13:15.149" v="558" actId="26606"/>
          <ac:spMkLst>
            <pc:docMk/>
            <pc:sldMk cId="1767273549" sldId="334"/>
            <ac:spMk id="2" creationId="{5B4E97E7-BF22-4997-A5F3-212EB9A04730}"/>
          </ac:spMkLst>
        </pc:spChg>
        <pc:spChg chg="add del mod">
          <ac:chgData name="Md Kauser Ahmmed" userId="81e39d19-8d5c-4ffe-9a82-20799efac8e0" providerId="ADAL" clId="{82B2AE11-5A53-4C88-AE49-35763699BCE8}" dt="2021-08-14T00:12:43.996" v="525" actId="931"/>
          <ac:spMkLst>
            <pc:docMk/>
            <pc:sldMk cId="1767273549" sldId="334"/>
            <ac:spMk id="4" creationId="{52017492-AC01-4B78-9275-3DC84012ED49}"/>
          </ac:spMkLst>
        </pc:spChg>
        <pc:spChg chg="del">
          <ac:chgData name="Md Kauser Ahmmed" userId="81e39d19-8d5c-4ffe-9a82-20799efac8e0" providerId="ADAL" clId="{82B2AE11-5A53-4C88-AE49-35763699BCE8}" dt="2021-08-14T00:12:45.800" v="528" actId="26606"/>
          <ac:spMkLst>
            <pc:docMk/>
            <pc:sldMk cId="1767273549" sldId="334"/>
            <ac:spMk id="10" creationId="{BACC6370-2D7E-4714-9D71-7542949D7D5D}"/>
          </ac:spMkLst>
        </pc:spChg>
        <pc:spChg chg="del">
          <ac:chgData name="Md Kauser Ahmmed" userId="81e39d19-8d5c-4ffe-9a82-20799efac8e0" providerId="ADAL" clId="{82B2AE11-5A53-4C88-AE49-35763699BCE8}" dt="2021-08-14T00:12:45.800" v="528" actId="26606"/>
          <ac:spMkLst>
            <pc:docMk/>
            <pc:sldMk cId="1767273549" sldId="334"/>
            <ac:spMk id="12" creationId="{F68B3F68-107C-434F-AA38-110D5EA91B85}"/>
          </ac:spMkLst>
        </pc:spChg>
        <pc:spChg chg="del">
          <ac:chgData name="Md Kauser Ahmmed" userId="81e39d19-8d5c-4ffe-9a82-20799efac8e0" providerId="ADAL" clId="{82B2AE11-5A53-4C88-AE49-35763699BCE8}" dt="2021-08-14T00:12:45.800" v="528" actId="26606"/>
          <ac:spMkLst>
            <pc:docMk/>
            <pc:sldMk cId="1767273549" sldId="334"/>
            <ac:spMk id="14" creationId="{AAD0DBB9-1A4B-4391-81D4-CB19F9AB918A}"/>
          </ac:spMkLst>
        </pc:spChg>
        <pc:spChg chg="del">
          <ac:chgData name="Md Kauser Ahmmed" userId="81e39d19-8d5c-4ffe-9a82-20799efac8e0" providerId="ADAL" clId="{82B2AE11-5A53-4C88-AE49-35763699BCE8}" dt="2021-08-14T00:12:45.800" v="528" actId="26606"/>
          <ac:spMkLst>
            <pc:docMk/>
            <pc:sldMk cId="1767273549" sldId="334"/>
            <ac:spMk id="16" creationId="{063BBA22-50EA-4C4D-BE05-F1CE4E63AA56}"/>
          </ac:spMkLst>
        </pc:spChg>
        <pc:graphicFrameChg chg="del">
          <ac:chgData name="Md Kauser Ahmmed" userId="81e39d19-8d5c-4ffe-9a82-20799efac8e0" providerId="ADAL" clId="{82B2AE11-5A53-4C88-AE49-35763699BCE8}" dt="2021-08-14T00:12:36.768" v="524" actId="478"/>
          <ac:graphicFrameMkLst>
            <pc:docMk/>
            <pc:sldMk cId="1767273549" sldId="334"/>
            <ac:graphicFrameMk id="5" creationId="{195BF374-6867-4A30-8D86-1324F3514826}"/>
          </ac:graphicFrameMkLst>
        </pc:graphicFrameChg>
        <pc:picChg chg="add mod">
          <ac:chgData name="Md Kauser Ahmmed" userId="81e39d19-8d5c-4ffe-9a82-20799efac8e0" providerId="ADAL" clId="{82B2AE11-5A53-4C88-AE49-35763699BCE8}" dt="2021-08-14T00:12:45.800" v="528" actId="26606"/>
          <ac:picMkLst>
            <pc:docMk/>
            <pc:sldMk cId="1767273549" sldId="334"/>
            <ac:picMk id="7" creationId="{30C1E495-1C3D-45A7-B618-04B974C63DB8}"/>
          </ac:picMkLst>
        </pc:picChg>
      </pc:sldChg>
      <pc:sldChg chg="addSp delSp modSp add mod setBg">
        <pc:chgData name="Md Kauser Ahmmed" userId="81e39d19-8d5c-4ffe-9a82-20799efac8e0" providerId="ADAL" clId="{82B2AE11-5A53-4C88-AE49-35763699BCE8}" dt="2021-08-14T00:11:23.573" v="456" actId="26606"/>
        <pc:sldMkLst>
          <pc:docMk/>
          <pc:sldMk cId="3971848921" sldId="335"/>
        </pc:sldMkLst>
        <pc:picChg chg="add mod">
          <ac:chgData name="Md Kauser Ahmmed" userId="81e39d19-8d5c-4ffe-9a82-20799efac8e0" providerId="ADAL" clId="{82B2AE11-5A53-4C88-AE49-35763699BCE8}" dt="2021-08-14T00:11:23.573" v="456" actId="26606"/>
          <ac:picMkLst>
            <pc:docMk/>
            <pc:sldMk cId="3971848921" sldId="335"/>
            <ac:picMk id="4" creationId="{77F0D134-179E-43F2-B5F6-C7DAD6FADFA6}"/>
          </ac:picMkLst>
        </pc:picChg>
        <pc:picChg chg="del">
          <ac:chgData name="Md Kauser Ahmmed" userId="81e39d19-8d5c-4ffe-9a82-20799efac8e0" providerId="ADAL" clId="{82B2AE11-5A53-4C88-AE49-35763699BCE8}" dt="2021-08-14T00:11:13.874" v="452" actId="478"/>
          <ac:picMkLst>
            <pc:docMk/>
            <pc:sldMk cId="3971848921" sldId="335"/>
            <ac:picMk id="6" creationId="{C3165F2B-0B15-4190-BBE3-BB1867C23A56}"/>
          </ac:picMkLst>
        </pc:picChg>
      </pc:sldChg>
    </pc:docChg>
  </pc:docChgLst>
  <pc:docChgLst>
    <pc:chgData name="Md Kauser Ahmmed" userId="81e39d19-8d5c-4ffe-9a82-20799efac8e0" providerId="ADAL" clId="{3A55CCAE-749B-4817-8638-97B22656D31F}"/>
    <pc:docChg chg="undo custSel mod addSld delSld modSld sldOrd">
      <pc:chgData name="Md Kauser Ahmmed" userId="81e39d19-8d5c-4ffe-9a82-20799efac8e0" providerId="ADAL" clId="{3A55CCAE-749B-4817-8638-97B22656D31F}" dt="2020-09-18T17:29:01.843" v="942" actId="20577"/>
      <pc:docMkLst>
        <pc:docMk/>
      </pc:docMkLst>
      <pc:sldChg chg="modSp">
        <pc:chgData name="Md Kauser Ahmmed" userId="81e39d19-8d5c-4ffe-9a82-20799efac8e0" providerId="ADAL" clId="{3A55CCAE-749B-4817-8638-97B22656D31F}" dt="2020-09-18T15:29:41.932" v="631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A55CCAE-749B-4817-8638-97B22656D31F}" dt="2020-09-18T15:29:41.932" v="631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A55CCAE-749B-4817-8638-97B22656D31F}" dt="2020-09-18T15:34:16.966" v="758" actId="26606"/>
        <pc:sldMkLst>
          <pc:docMk/>
          <pc:sldMk cId="4056875156" sldId="259"/>
        </pc:sldMkLst>
        <pc:spChg chg="mo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" creationId="{45F2AC63-EFDA-4E7C-A71C-7D3EE46A34E8}"/>
          </ac:spMkLst>
        </pc:spChg>
        <pc:spChg chg="del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6" creationId="{53F29798-D584-4792-9B62-3F5F5C36D619}"/>
          </ac:spMkLst>
        </pc:spChg>
        <pc:spChg chg="ad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4:16.966" v="758" actId="26606"/>
          <ac:picMkLst>
            <pc:docMk/>
            <pc:sldMk cId="4056875156" sldId="259"/>
            <ac:picMk id="4" creationId="{6751950B-22EC-40E1-A4ED-E4FEC7C2E08A}"/>
          </ac:picMkLst>
        </pc:picChg>
        <pc:picChg chg="del">
          <ac:chgData name="Md Kauser Ahmmed" userId="81e39d19-8d5c-4ffe-9a82-20799efac8e0" providerId="ADAL" clId="{3A55CCAE-749B-4817-8638-97B22656D31F}" dt="2020-09-18T15:31:08.905" v="632" actId="478"/>
          <ac:picMkLst>
            <pc:docMk/>
            <pc:sldMk cId="4056875156" sldId="259"/>
            <ac:picMk id="8" creationId="{56610AC1-0979-421C-8184-70A320D5905D}"/>
          </ac:picMkLst>
        </pc:picChg>
      </pc:sldChg>
      <pc:sldChg chg="modSp">
        <pc:chgData name="Md Kauser Ahmmed" userId="81e39d19-8d5c-4ffe-9a82-20799efac8e0" providerId="ADAL" clId="{3A55CCAE-749B-4817-8638-97B22656D31F}" dt="2020-09-18T17:29:01.843" v="94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A55CCAE-749B-4817-8638-97B22656D31F}" dt="2020-09-18T17:29:01.843" v="94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">
        <pc:chgData name="Md Kauser Ahmmed" userId="81e39d19-8d5c-4ffe-9a82-20799efac8e0" providerId="ADAL" clId="{3A55CCAE-749B-4817-8638-97B22656D31F}" dt="2020-09-17T21:36:16.253" v="137" actId="207"/>
        <pc:sldMkLst>
          <pc:docMk/>
          <pc:sldMk cId="1493241202" sldId="289"/>
        </pc:sldMkLst>
        <pc:spChg chg="mod">
          <ac:chgData name="Md Kauser Ahmmed" userId="81e39d19-8d5c-4ffe-9a82-20799efac8e0" providerId="ADAL" clId="{3A55CCAE-749B-4817-8638-97B22656D31F}" dt="2020-09-17T21:36:16.253" v="137" actId="207"/>
          <ac:spMkLst>
            <pc:docMk/>
            <pc:sldMk cId="1493241202" sldId="289"/>
            <ac:spMk id="3" creationId="{FAF7EFD8-937E-4485-A5BE-D7EBC0477783}"/>
          </ac:spMkLst>
        </pc:spChg>
      </pc:sldChg>
      <pc:sldChg chg="modSp">
        <pc:chgData name="Md Kauser Ahmmed" userId="81e39d19-8d5c-4ffe-9a82-20799efac8e0" providerId="ADAL" clId="{3A55CCAE-749B-4817-8638-97B22656D31F}" dt="2020-09-17T21:37:05.602" v="141" actId="207"/>
        <pc:sldMkLst>
          <pc:docMk/>
          <pc:sldMk cId="3625187802" sldId="290"/>
        </pc:sldMkLst>
        <pc:spChg chg="mod">
          <ac:chgData name="Md Kauser Ahmmed" userId="81e39d19-8d5c-4ffe-9a82-20799efac8e0" providerId="ADAL" clId="{3A55CCAE-749B-4817-8638-97B22656D31F}" dt="2020-09-17T21:37:05.602" v="141" actId="207"/>
          <ac:spMkLst>
            <pc:docMk/>
            <pc:sldMk cId="3625187802" sldId="290"/>
            <ac:spMk id="3" creationId="{64F80B61-502D-47EC-86FD-28DA3D65A610}"/>
          </ac:spMkLst>
        </pc:spChg>
      </pc:sldChg>
      <pc:sldChg chg="addSp delSp modSp mod setBg">
        <pc:chgData name="Md Kauser Ahmmed" userId="81e39d19-8d5c-4ffe-9a82-20799efac8e0" providerId="ADAL" clId="{3A55CCAE-749B-4817-8638-97B22656D31F}" dt="2020-09-18T15:33:54.208" v="753" actId="20577"/>
        <pc:sldMkLst>
          <pc:docMk/>
          <pc:sldMk cId="2100237636" sldId="291"/>
        </pc:sldMkLst>
        <pc:spChg chg="mod">
          <ac:chgData name="Md Kauser Ahmmed" userId="81e39d19-8d5c-4ffe-9a82-20799efac8e0" providerId="ADAL" clId="{3A55CCAE-749B-4817-8638-97B22656D31F}" dt="2020-09-18T15:33:54.208" v="753" actId="20577"/>
          <ac:spMkLst>
            <pc:docMk/>
            <pc:sldMk cId="2100237636" sldId="291"/>
            <ac:spMk id="2" creationId="{0F4F13B2-30BC-4B0B-A741-8B8608768A7A}"/>
          </ac:spMkLst>
        </pc:spChg>
        <pc:spChg chg="add del mod">
          <ac:chgData name="Md Kauser Ahmmed" userId="81e39d19-8d5c-4ffe-9a82-20799efac8e0" providerId="ADAL" clId="{3A55CCAE-749B-4817-8638-97B22656D31F}" dt="2020-09-18T15:32:10.063" v="682"/>
          <ac:spMkLst>
            <pc:docMk/>
            <pc:sldMk cId="2100237636" sldId="291"/>
            <ac:spMk id="4" creationId="{874B8331-545D-47C9-A842-E38A0D56197F}"/>
          </ac:spMkLst>
        </pc:spChg>
        <pc:spChg chg="add del mod">
          <ac:chgData name="Md Kauser Ahmmed" userId="81e39d19-8d5c-4ffe-9a82-20799efac8e0" providerId="ADAL" clId="{3A55CCAE-749B-4817-8638-97B22656D31F}" dt="2020-09-18T15:33:41.324" v="724" actId="931"/>
          <ac:spMkLst>
            <pc:docMk/>
            <pc:sldMk cId="2100237636" sldId="291"/>
            <ac:spMk id="8" creationId="{9FF7B78C-1554-4832-AA4D-76FAE062389E}"/>
          </ac:spMkLst>
        </pc:spChg>
        <pc:spChg chg="add">
          <ac:chgData name="Md Kauser Ahmmed" userId="81e39d19-8d5c-4ffe-9a82-20799efac8e0" providerId="ADAL" clId="{3A55CCAE-749B-4817-8638-97B22656D31F}" dt="2020-09-18T15:32:14.841" v="685" actId="26606"/>
          <ac:spMkLst>
            <pc:docMk/>
            <pc:sldMk cId="2100237636" sldId="291"/>
            <ac:spMk id="11" creationId="{53F29798-D584-4792-9B62-3F5F5C36D619}"/>
          </ac:spMkLst>
        </pc:spChg>
        <pc:picChg chg="add del mod">
          <ac:chgData name="Md Kauser Ahmmed" userId="81e39d19-8d5c-4ffe-9a82-20799efac8e0" providerId="ADAL" clId="{3A55CCAE-749B-4817-8638-97B22656D31F}" dt="2020-09-18T15:33:08.358" v="723" actId="478"/>
          <ac:picMkLst>
            <pc:docMk/>
            <pc:sldMk cId="2100237636" sldId="291"/>
            <ac:picMk id="6" creationId="{D00D91F7-03FF-4F52-B813-E8E5895C2E39}"/>
          </ac:picMkLst>
        </pc:picChg>
        <pc:picChg chg="del">
          <ac:chgData name="Md Kauser Ahmmed" userId="81e39d19-8d5c-4ffe-9a82-20799efac8e0" providerId="ADAL" clId="{3A55CCAE-749B-4817-8638-97B22656D31F}" dt="2020-09-18T15:32:08.486" v="681" actId="478"/>
          <ac:picMkLst>
            <pc:docMk/>
            <pc:sldMk cId="2100237636" sldId="291"/>
            <ac:picMk id="9" creationId="{BD83E123-E490-4504-8B6F-49AF8BFFF182}"/>
          </ac:picMkLst>
        </pc:picChg>
        <pc:picChg chg="add mod">
          <ac:chgData name="Md Kauser Ahmmed" userId="81e39d19-8d5c-4ffe-9a82-20799efac8e0" providerId="ADAL" clId="{3A55CCAE-749B-4817-8638-97B22656D31F}" dt="2020-09-18T15:33:42.821" v="726" actId="962"/>
          <ac:picMkLst>
            <pc:docMk/>
            <pc:sldMk cId="2100237636" sldId="291"/>
            <ac:picMk id="12" creationId="{A5D262B8-D0EB-40AE-A7E4-B47F2EC0997E}"/>
          </ac:picMkLst>
        </pc:picChg>
      </pc:sldChg>
      <pc:sldChg chg="del">
        <pc:chgData name="Md Kauser Ahmmed" userId="81e39d19-8d5c-4ffe-9a82-20799efac8e0" providerId="ADAL" clId="{3A55CCAE-749B-4817-8638-97B22656D31F}" dt="2020-09-18T15:34:41.338" v="759" actId="2696"/>
        <pc:sldMkLst>
          <pc:docMk/>
          <pc:sldMk cId="126425521" sldId="292"/>
        </pc:sldMkLst>
      </pc:sldChg>
      <pc:sldChg chg="modSp add">
        <pc:chgData name="Md Kauser Ahmmed" userId="81e39d19-8d5c-4ffe-9a82-20799efac8e0" providerId="ADAL" clId="{3A55CCAE-749B-4817-8638-97B22656D31F}" dt="2020-09-17T22:43:35.352" v="292" actId="20577"/>
        <pc:sldMkLst>
          <pc:docMk/>
          <pc:sldMk cId="2643112249" sldId="293"/>
        </pc:sldMkLst>
        <pc:spChg chg="mod">
          <ac:chgData name="Md Kauser Ahmmed" userId="81e39d19-8d5c-4ffe-9a82-20799efac8e0" providerId="ADAL" clId="{3A55CCAE-749B-4817-8638-97B22656D31F}" dt="2020-09-17T22:41:49.872" v="225" actId="20577"/>
          <ac:spMkLst>
            <pc:docMk/>
            <pc:sldMk cId="2643112249" sldId="293"/>
            <ac:spMk id="2" creationId="{C604CE27-EB50-4E58-AD2A-80973442D814}"/>
          </ac:spMkLst>
        </pc:spChg>
        <pc:spChg chg="mod">
          <ac:chgData name="Md Kauser Ahmmed" userId="81e39d19-8d5c-4ffe-9a82-20799efac8e0" providerId="ADAL" clId="{3A55CCAE-749B-4817-8638-97B22656D31F}" dt="2020-09-17T22:43:35.352" v="292" actId="20577"/>
          <ac:spMkLst>
            <pc:docMk/>
            <pc:sldMk cId="2643112249" sldId="293"/>
            <ac:spMk id="3" creationId="{6C58F653-65FA-4EAC-8F96-BB20CE60DAB0}"/>
          </ac:spMkLst>
        </pc:spChg>
      </pc:sldChg>
      <pc:sldChg chg="modSp add">
        <pc:chgData name="Md Kauser Ahmmed" userId="81e39d19-8d5c-4ffe-9a82-20799efac8e0" providerId="ADAL" clId="{3A55CCAE-749B-4817-8638-97B22656D31F}" dt="2020-09-17T23:11:13.067" v="480" actId="20577"/>
        <pc:sldMkLst>
          <pc:docMk/>
          <pc:sldMk cId="3806874064" sldId="294"/>
        </pc:sldMkLst>
        <pc:spChg chg="mod">
          <ac:chgData name="Md Kauser Ahmmed" userId="81e39d19-8d5c-4ffe-9a82-20799efac8e0" providerId="ADAL" clId="{3A55CCAE-749B-4817-8638-97B22656D31F}" dt="2020-09-17T22:44:36.420" v="304" actId="20577"/>
          <ac:spMkLst>
            <pc:docMk/>
            <pc:sldMk cId="3806874064" sldId="294"/>
            <ac:spMk id="2" creationId="{41128F7E-AD1A-44EE-8E4F-107CA1BB7B58}"/>
          </ac:spMkLst>
        </pc:spChg>
        <pc:spChg chg="mod">
          <ac:chgData name="Md Kauser Ahmmed" userId="81e39d19-8d5c-4ffe-9a82-20799efac8e0" providerId="ADAL" clId="{3A55CCAE-749B-4817-8638-97B22656D31F}" dt="2020-09-17T23:11:13.067" v="480" actId="20577"/>
          <ac:spMkLst>
            <pc:docMk/>
            <pc:sldMk cId="3806874064" sldId="294"/>
            <ac:spMk id="3" creationId="{066E0E3E-8117-4A7C-895F-0A6C647DAA69}"/>
          </ac:spMkLst>
        </pc:spChg>
      </pc:sldChg>
      <pc:sldChg chg="addSp delSp modSp add">
        <pc:chgData name="Md Kauser Ahmmed" userId="81e39d19-8d5c-4ffe-9a82-20799efac8e0" providerId="ADAL" clId="{3A55CCAE-749B-4817-8638-97B22656D31F}" dt="2020-09-18T15:38:14.367" v="864" actId="14100"/>
        <pc:sldMkLst>
          <pc:docMk/>
          <pc:sldMk cId="1513331418" sldId="295"/>
        </pc:sldMkLst>
        <pc:spChg chg="mod">
          <ac:chgData name="Md Kauser Ahmmed" userId="81e39d19-8d5c-4ffe-9a82-20799efac8e0" providerId="ADAL" clId="{3A55CCAE-749B-4817-8638-97B22656D31F}" dt="2020-09-18T15:37:49.045" v="862"/>
          <ac:spMkLst>
            <pc:docMk/>
            <pc:sldMk cId="1513331418" sldId="295"/>
            <ac:spMk id="2" creationId="{2EF97407-E221-4D0C-AEAF-23BC537FFDEE}"/>
          </ac:spMkLst>
        </pc:spChg>
        <pc:spChg chg="del">
          <ac:chgData name="Md Kauser Ahmmed" userId="81e39d19-8d5c-4ffe-9a82-20799efac8e0" providerId="ADAL" clId="{3A55CCAE-749B-4817-8638-97B22656D31F}" dt="2020-09-18T15:35:38.804" v="761" actId="931"/>
          <ac:spMkLst>
            <pc:docMk/>
            <pc:sldMk cId="1513331418" sldId="295"/>
            <ac:spMk id="3" creationId="{D3504309-BDF0-477B-A922-28456F92423F}"/>
          </ac:spMkLst>
        </pc:spChg>
        <pc:picChg chg="add mod">
          <ac:chgData name="Md Kauser Ahmmed" userId="81e39d19-8d5c-4ffe-9a82-20799efac8e0" providerId="ADAL" clId="{3A55CCAE-749B-4817-8638-97B22656D31F}" dt="2020-09-18T15:38:14.367" v="864" actId="14100"/>
          <ac:picMkLst>
            <pc:docMk/>
            <pc:sldMk cId="1513331418" sldId="295"/>
            <ac:picMk id="5" creationId="{F818A7FC-2579-4B83-9156-CD14163F6347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5:37:33.826" v="861" actId="26606"/>
        <pc:sldMkLst>
          <pc:docMk/>
          <pc:sldMk cId="3201184893" sldId="296"/>
        </pc:sldMkLst>
        <pc:spChg chg="mo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2" creationId="{4679E3EB-9298-4B04-B41B-9657247CEEAA}"/>
          </ac:spMkLst>
        </pc:spChg>
        <pc:spChg chg="del">
          <ac:chgData name="Md Kauser Ahmmed" userId="81e39d19-8d5c-4ffe-9a82-20799efac8e0" providerId="ADAL" clId="{3A55CCAE-749B-4817-8638-97B22656D31F}" dt="2020-09-18T15:37:11.320" v="817" actId="931"/>
          <ac:spMkLst>
            <pc:docMk/>
            <pc:sldMk cId="3201184893" sldId="296"/>
            <ac:spMk id="3" creationId="{7589C1DA-0C10-4C65-8E97-C4A859CB86E2}"/>
          </ac:spMkLst>
        </pc:spChg>
        <pc:spChg chg="ad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7:33.826" v="861" actId="26606"/>
          <ac:picMkLst>
            <pc:docMk/>
            <pc:sldMk cId="3201184893" sldId="296"/>
            <ac:picMk id="5" creationId="{CA27098A-4165-4A86-A743-724745552C59}"/>
          </ac:picMkLst>
        </pc:picChg>
      </pc:sldChg>
      <pc:sldChg chg="addSp delSp modSp add ord">
        <pc:chgData name="Md Kauser Ahmmed" userId="81e39d19-8d5c-4ffe-9a82-20799efac8e0" providerId="ADAL" clId="{3A55CCAE-749B-4817-8638-97B22656D31F}" dt="2020-09-18T15:40:09.415" v="921" actId="14100"/>
        <pc:sldMkLst>
          <pc:docMk/>
          <pc:sldMk cId="3807525662" sldId="297"/>
        </pc:sldMkLst>
        <pc:spChg chg="mod">
          <ac:chgData name="Md Kauser Ahmmed" userId="81e39d19-8d5c-4ffe-9a82-20799efac8e0" providerId="ADAL" clId="{3A55CCAE-749B-4817-8638-97B22656D31F}" dt="2020-09-18T15:38:59.509" v="914" actId="20577"/>
          <ac:spMkLst>
            <pc:docMk/>
            <pc:sldMk cId="3807525662" sldId="297"/>
            <ac:spMk id="2" creationId="{9E230CAA-F5A8-4858-BB51-764A66846420}"/>
          </ac:spMkLst>
        </pc:spChg>
        <pc:spChg chg="del">
          <ac:chgData name="Md Kauser Ahmmed" userId="81e39d19-8d5c-4ffe-9a82-20799efac8e0" providerId="ADAL" clId="{3A55CCAE-749B-4817-8638-97B22656D31F}" dt="2020-09-18T15:39:10.387" v="915" actId="931"/>
          <ac:spMkLst>
            <pc:docMk/>
            <pc:sldMk cId="3807525662" sldId="297"/>
            <ac:spMk id="3" creationId="{5A4F9894-CC31-40D4-95A8-ABD2016806F8}"/>
          </ac:spMkLst>
        </pc:spChg>
        <pc:picChg chg="add mod">
          <ac:chgData name="Md Kauser Ahmmed" userId="81e39d19-8d5c-4ffe-9a82-20799efac8e0" providerId="ADAL" clId="{3A55CCAE-749B-4817-8638-97B22656D31F}" dt="2020-09-18T15:40:09.415" v="921" actId="14100"/>
          <ac:picMkLst>
            <pc:docMk/>
            <pc:sldMk cId="3807525662" sldId="297"/>
            <ac:picMk id="5" creationId="{3E033F69-515D-48CA-A337-C51DA942D87F}"/>
          </ac:picMkLst>
        </pc:picChg>
      </pc:sldChg>
      <pc:sldChg chg="addSp delSp modSp add">
        <pc:chgData name="Md Kauser Ahmmed" userId="81e39d19-8d5c-4ffe-9a82-20799efac8e0" providerId="ADAL" clId="{3A55CCAE-749B-4817-8638-97B22656D31F}" dt="2020-09-18T15:41:32.007" v="927" actId="14100"/>
        <pc:sldMkLst>
          <pc:docMk/>
          <pc:sldMk cId="705476752" sldId="298"/>
        </pc:sldMkLst>
        <pc:spChg chg="mod">
          <ac:chgData name="Md Kauser Ahmmed" userId="81e39d19-8d5c-4ffe-9a82-20799efac8e0" providerId="ADAL" clId="{3A55CCAE-749B-4817-8638-97B22656D31F}" dt="2020-09-18T15:39:58.812" v="920"/>
          <ac:spMkLst>
            <pc:docMk/>
            <pc:sldMk cId="705476752" sldId="298"/>
            <ac:spMk id="2" creationId="{6883D339-FDDE-4E8E-B654-A4D896D93106}"/>
          </ac:spMkLst>
        </pc:spChg>
        <pc:spChg chg="add del">
          <ac:chgData name="Md Kauser Ahmmed" userId="81e39d19-8d5c-4ffe-9a82-20799efac8e0" providerId="ADAL" clId="{3A55CCAE-749B-4817-8638-97B22656D31F}" dt="2020-09-18T15:40:55.751" v="924" actId="931"/>
          <ac:spMkLst>
            <pc:docMk/>
            <pc:sldMk cId="705476752" sldId="298"/>
            <ac:spMk id="3" creationId="{D0852596-C9B0-4CA4-8B57-52A2D2058BE8}"/>
          </ac:spMkLst>
        </pc:spChg>
        <pc:picChg chg="add del mod">
          <ac:chgData name="Md Kauser Ahmmed" userId="81e39d19-8d5c-4ffe-9a82-20799efac8e0" providerId="ADAL" clId="{3A55CCAE-749B-4817-8638-97B22656D31F}" dt="2020-09-18T15:40:51.006" v="923" actId="931"/>
          <ac:picMkLst>
            <pc:docMk/>
            <pc:sldMk cId="705476752" sldId="298"/>
            <ac:picMk id="5" creationId="{F3D5934A-936B-4B96-A866-A5B1B6329379}"/>
          </ac:picMkLst>
        </pc:picChg>
        <pc:picChg chg="add mod">
          <ac:chgData name="Md Kauser Ahmmed" userId="81e39d19-8d5c-4ffe-9a82-20799efac8e0" providerId="ADAL" clId="{3A55CCAE-749B-4817-8638-97B22656D31F}" dt="2020-09-18T15:41:32.007" v="927" actId="14100"/>
          <ac:picMkLst>
            <pc:docMk/>
            <pc:sldMk cId="705476752" sldId="298"/>
            <ac:picMk id="7" creationId="{302750BE-E081-45B3-9336-07BB22507ECB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6:30:40.735" v="940" actId="20577"/>
        <pc:sldMkLst>
          <pc:docMk/>
          <pc:sldMk cId="2179309757" sldId="299"/>
        </pc:sldMkLst>
        <pc:spChg chg="mod">
          <ac:chgData name="Md Kauser Ahmmed" userId="81e39d19-8d5c-4ffe-9a82-20799efac8e0" providerId="ADAL" clId="{3A55CCAE-749B-4817-8638-97B22656D31F}" dt="2020-09-18T16:30:40.735" v="940" actId="20577"/>
          <ac:spMkLst>
            <pc:docMk/>
            <pc:sldMk cId="2179309757" sldId="299"/>
            <ac:spMk id="2" creationId="{284849D0-B00B-41F8-A8DC-CF09038960BF}"/>
          </ac:spMkLst>
        </pc:spChg>
        <pc:spChg chg="del">
          <ac:chgData name="Md Kauser Ahmmed" userId="81e39d19-8d5c-4ffe-9a82-20799efac8e0" providerId="ADAL" clId="{3A55CCAE-749B-4817-8638-97B22656D31F}" dt="2020-09-18T16:30:27.228" v="936"/>
          <ac:spMkLst>
            <pc:docMk/>
            <pc:sldMk cId="2179309757" sldId="299"/>
            <ac:spMk id="3" creationId="{7AF86B43-08EF-4209-AA89-C3DBA6DF7637}"/>
          </ac:spMkLst>
        </pc:spChg>
        <pc:spChg chg="add">
          <ac:chgData name="Md Kauser Ahmmed" userId="81e39d19-8d5c-4ffe-9a82-20799efac8e0" providerId="ADAL" clId="{3A55CCAE-749B-4817-8638-97B22656D31F}" dt="2020-09-18T16:30:30.922" v="937" actId="26606"/>
          <ac:spMkLst>
            <pc:docMk/>
            <pc:sldMk cId="2179309757" sldId="299"/>
            <ac:spMk id="9" creationId="{53F29798-D584-4792-9B62-3F5F5C36D619}"/>
          </ac:spMkLst>
        </pc:spChg>
        <pc:graphicFrameChg chg="add mod modGraphic">
          <ac:chgData name="Md Kauser Ahmmed" userId="81e39d19-8d5c-4ffe-9a82-20799efac8e0" providerId="ADAL" clId="{3A55CCAE-749B-4817-8638-97B22656D31F}" dt="2020-09-18T16:30:30.922" v="937" actId="26606"/>
          <ac:graphicFrameMkLst>
            <pc:docMk/>
            <pc:sldMk cId="2179309757" sldId="299"/>
            <ac:graphicFrameMk id="4" creationId="{C11BA0E5-C2A0-48A5-A877-2B6C33792D4F}"/>
          </ac:graphicFrameMkLst>
        </pc:graphicFrameChg>
      </pc:sldChg>
    </pc:docChg>
  </pc:docChgLst>
  <pc:docChgLst>
    <pc:chgData name="Md Kauser Ahmmed" userId="81e39d19-8d5c-4ffe-9a82-20799efac8e0" providerId="ADAL" clId="{7CB48D3E-9C62-4D44-96F1-7540738E85A1}"/>
    <pc:docChg chg="undo custSel addSld modSld sldOrd">
      <pc:chgData name="Md Kauser Ahmmed" userId="81e39d19-8d5c-4ffe-9a82-20799efac8e0" providerId="ADAL" clId="{7CB48D3E-9C62-4D44-96F1-7540738E85A1}" dt="2021-09-29T18:12:22.559" v="1234" actId="26606"/>
      <pc:docMkLst>
        <pc:docMk/>
      </pc:docMkLst>
      <pc:sldChg chg="modSp mod">
        <pc:chgData name="Md Kauser Ahmmed" userId="81e39d19-8d5c-4ffe-9a82-20799efac8e0" providerId="ADAL" clId="{7CB48D3E-9C62-4D44-96F1-7540738E85A1}" dt="2021-09-24T16:40:07.613" v="3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7CB48D3E-9C62-4D44-96F1-7540738E85A1}" dt="2021-09-24T16:40:07.613" v="3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 mod">
        <pc:chgData name="Md Kauser Ahmmed" userId="81e39d19-8d5c-4ffe-9a82-20799efac8e0" providerId="ADAL" clId="{7CB48D3E-9C62-4D44-96F1-7540738E85A1}" dt="2021-09-24T16:48:18.075" v="202" actId="20577"/>
        <pc:sldMkLst>
          <pc:docMk/>
          <pc:sldMk cId="940564484" sldId="314"/>
        </pc:sldMkLst>
        <pc:spChg chg="mod">
          <ac:chgData name="Md Kauser Ahmmed" userId="81e39d19-8d5c-4ffe-9a82-20799efac8e0" providerId="ADAL" clId="{7CB48D3E-9C62-4D44-96F1-7540738E85A1}" dt="2021-09-24T16:48:18.075" v="202" actId="20577"/>
          <ac:spMkLst>
            <pc:docMk/>
            <pc:sldMk cId="940564484" sldId="314"/>
            <ac:spMk id="3" creationId="{A2CA12DE-832B-4F13-AD8D-54E44CAC6251}"/>
          </ac:spMkLst>
        </pc:spChg>
      </pc:sldChg>
      <pc:sldChg chg="ord">
        <pc:chgData name="Md Kauser Ahmmed" userId="81e39d19-8d5c-4ffe-9a82-20799efac8e0" providerId="ADAL" clId="{7CB48D3E-9C62-4D44-96F1-7540738E85A1}" dt="2021-09-24T17:00:25.239" v="955"/>
        <pc:sldMkLst>
          <pc:docMk/>
          <pc:sldMk cId="82625368" sldId="338"/>
        </pc:sldMkLst>
      </pc:sldChg>
      <pc:sldChg chg="addSp delSp modSp mod">
        <pc:chgData name="Md Kauser Ahmmed" userId="81e39d19-8d5c-4ffe-9a82-20799efac8e0" providerId="ADAL" clId="{7CB48D3E-9C62-4D44-96F1-7540738E85A1}" dt="2021-09-24T16:47:23.021" v="179" actId="1076"/>
        <pc:sldMkLst>
          <pc:docMk/>
          <pc:sldMk cId="3834676398" sldId="339"/>
        </pc:sldMkLst>
        <pc:spChg chg="add mod">
          <ac:chgData name="Md Kauser Ahmmed" userId="81e39d19-8d5c-4ffe-9a82-20799efac8e0" providerId="ADAL" clId="{7CB48D3E-9C62-4D44-96F1-7540738E85A1}" dt="2021-09-24T16:47:23.021" v="179" actId="1076"/>
          <ac:spMkLst>
            <pc:docMk/>
            <pc:sldMk cId="3834676398" sldId="339"/>
            <ac:spMk id="16" creationId="{3E7C7740-2D96-459B-BB22-94A36CB2D687}"/>
          </ac:spMkLst>
        </pc:spChg>
        <pc:grpChg chg="add del mod">
          <ac:chgData name="Md Kauser Ahmmed" userId="81e39d19-8d5c-4ffe-9a82-20799efac8e0" providerId="ADAL" clId="{7CB48D3E-9C62-4D44-96F1-7540738E85A1}" dt="2021-09-24T16:45:30.772" v="166"/>
          <ac:grpSpMkLst>
            <pc:docMk/>
            <pc:sldMk cId="3834676398" sldId="339"/>
            <ac:grpSpMk id="8" creationId="{402ACA25-740C-4459-AEC4-3122299252B0}"/>
          </ac:grpSpMkLst>
        </pc:grpChg>
        <pc:grpChg chg="add del mod">
          <ac:chgData name="Md Kauser Ahmmed" userId="81e39d19-8d5c-4ffe-9a82-20799efac8e0" providerId="ADAL" clId="{7CB48D3E-9C62-4D44-96F1-7540738E85A1}" dt="2021-09-24T16:45:29.984" v="163"/>
          <ac:grpSpMkLst>
            <pc:docMk/>
            <pc:sldMk cId="3834676398" sldId="339"/>
            <ac:grpSpMk id="11" creationId="{034BA731-B2A6-4BBC-91BB-E9FD9CC4FFEF}"/>
          </ac:grpSpMkLst>
        </pc:grpChg>
        <pc:grpChg chg="mod">
          <ac:chgData name="Md Kauser Ahmmed" userId="81e39d19-8d5c-4ffe-9a82-20799efac8e0" providerId="ADAL" clId="{7CB48D3E-9C62-4D44-96F1-7540738E85A1}" dt="2021-09-24T16:45:29.536" v="161"/>
          <ac:grpSpMkLst>
            <pc:docMk/>
            <pc:sldMk cId="3834676398" sldId="339"/>
            <ac:grpSpMk id="13" creationId="{EC2F7D98-F2C5-46CF-96F7-1F2D2D35B264}"/>
          </ac:grpSpMkLst>
        </pc:grpChg>
        <pc:inkChg chg="add del">
          <ac:chgData name="Md Kauser Ahmmed" userId="81e39d19-8d5c-4ffe-9a82-20799efac8e0" providerId="ADAL" clId="{7CB48D3E-9C62-4D44-96F1-7540738E85A1}" dt="2021-09-24T16:45:30.782" v="168" actId="9405"/>
          <ac:inkMkLst>
            <pc:docMk/>
            <pc:sldMk cId="3834676398" sldId="339"/>
            <ac:inkMk id="3" creationId="{D77E12E1-96DA-4E89-83AF-4B1EA1AB25E0}"/>
          </ac:inkMkLst>
        </pc:inkChg>
        <pc:inkChg chg="add del mod">
          <ac:chgData name="Md Kauser Ahmmed" userId="81e39d19-8d5c-4ffe-9a82-20799efac8e0" providerId="ADAL" clId="{7CB48D3E-9C62-4D44-96F1-7540738E85A1}" dt="2021-09-24T16:45:30.778" v="167" actId="9405"/>
          <ac:inkMkLst>
            <pc:docMk/>
            <pc:sldMk cId="3834676398" sldId="339"/>
            <ac:inkMk id="6" creationId="{1AC1F493-10C2-403C-9990-7982AF8F75A1}"/>
          </ac:inkMkLst>
        </pc:inkChg>
        <pc:inkChg chg="add del mod">
          <ac:chgData name="Md Kauser Ahmmed" userId="81e39d19-8d5c-4ffe-9a82-20799efac8e0" providerId="ADAL" clId="{7CB48D3E-9C62-4D44-96F1-7540738E85A1}" dt="2021-09-24T16:45:30.772" v="166"/>
          <ac:inkMkLst>
            <pc:docMk/>
            <pc:sldMk cId="3834676398" sldId="339"/>
            <ac:inkMk id="7" creationId="{ACA84B6B-1F1D-4D17-8393-0357E5B9ACF8}"/>
          </ac:inkMkLst>
        </pc:inkChg>
        <pc:inkChg chg="add del mod">
          <ac:chgData name="Md Kauser Ahmmed" userId="81e39d19-8d5c-4ffe-9a82-20799efac8e0" providerId="ADAL" clId="{7CB48D3E-9C62-4D44-96F1-7540738E85A1}" dt="2021-09-24T16:45:30.766" v="164" actId="9405"/>
          <ac:inkMkLst>
            <pc:docMk/>
            <pc:sldMk cId="3834676398" sldId="339"/>
            <ac:inkMk id="9" creationId="{87122DB9-876F-44A5-A076-03A26717B33B}"/>
          </ac:inkMkLst>
        </pc:inkChg>
        <pc:inkChg chg="add del mod">
          <ac:chgData name="Md Kauser Ahmmed" userId="81e39d19-8d5c-4ffe-9a82-20799efac8e0" providerId="ADAL" clId="{7CB48D3E-9C62-4D44-96F1-7540738E85A1}" dt="2021-09-24T16:45:29.984" v="163"/>
          <ac:inkMkLst>
            <pc:docMk/>
            <pc:sldMk cId="3834676398" sldId="339"/>
            <ac:inkMk id="10" creationId="{2F0ED102-3055-4E9D-BE4C-CD9A5DD02EA0}"/>
          </ac:inkMkLst>
        </pc:inkChg>
        <pc:inkChg chg="add del mod">
          <ac:chgData name="Md Kauser Ahmmed" userId="81e39d19-8d5c-4ffe-9a82-20799efac8e0" providerId="ADAL" clId="{7CB48D3E-9C62-4D44-96F1-7540738E85A1}" dt="2021-09-24T16:45:29.536" v="161"/>
          <ac:inkMkLst>
            <pc:docMk/>
            <pc:sldMk cId="3834676398" sldId="339"/>
            <ac:inkMk id="12" creationId="{79F0717F-22EE-4979-AAF0-FC95C84F4DBC}"/>
          </ac:inkMkLst>
        </pc:inkChg>
        <pc:inkChg chg="add del">
          <ac:chgData name="Md Kauser Ahmmed" userId="81e39d19-8d5c-4ffe-9a82-20799efac8e0" providerId="ADAL" clId="{7CB48D3E-9C62-4D44-96F1-7540738E85A1}" dt="2021-09-24T16:45:29.043" v="159" actId="9405"/>
          <ac:inkMkLst>
            <pc:docMk/>
            <pc:sldMk cId="3834676398" sldId="339"/>
            <ac:inkMk id="14" creationId="{727DE2D0-F01B-4BC6-8E77-349E15BEAF9A}"/>
          </ac:inkMkLst>
        </pc:inkChg>
        <pc:inkChg chg="add del">
          <ac:chgData name="Md Kauser Ahmmed" userId="81e39d19-8d5c-4ffe-9a82-20799efac8e0" providerId="ADAL" clId="{7CB48D3E-9C62-4D44-96F1-7540738E85A1}" dt="2021-09-24T16:45:28.663" v="158" actId="9405"/>
          <ac:inkMkLst>
            <pc:docMk/>
            <pc:sldMk cId="3834676398" sldId="339"/>
            <ac:inkMk id="15" creationId="{CC890163-627C-4A02-AE46-DFDC9157A434}"/>
          </ac:inkMkLst>
        </pc:inkChg>
      </pc:sldChg>
      <pc:sldChg chg="addSp delSp modSp mod setBg">
        <pc:chgData name="Md Kauser Ahmmed" userId="81e39d19-8d5c-4ffe-9a82-20799efac8e0" providerId="ADAL" clId="{7CB48D3E-9C62-4D44-96F1-7540738E85A1}" dt="2021-09-24T16:59:56.412" v="952" actId="20577"/>
        <pc:sldMkLst>
          <pc:docMk/>
          <pc:sldMk cId="2591376716" sldId="340"/>
        </pc:sldMkLst>
        <pc:spChg chg="mod">
          <ac:chgData name="Md Kauser Ahmmed" userId="81e39d19-8d5c-4ffe-9a82-20799efac8e0" providerId="ADAL" clId="{7CB48D3E-9C62-4D44-96F1-7540738E85A1}" dt="2021-09-24T16:59:26.756" v="910" actId="1035"/>
          <ac:spMkLst>
            <pc:docMk/>
            <pc:sldMk cId="2591376716" sldId="340"/>
            <ac:spMk id="2" creationId="{5F3E6D93-EF7C-41F6-8A28-8FA3F2D079FE}"/>
          </ac:spMkLst>
        </pc:spChg>
        <pc:spChg chg="add del mod">
          <ac:chgData name="Md Kauser Ahmmed" userId="81e39d19-8d5c-4ffe-9a82-20799efac8e0" providerId="ADAL" clId="{7CB48D3E-9C62-4D44-96F1-7540738E85A1}" dt="2021-09-24T16:55:11.245" v="344" actId="931"/>
          <ac:spMkLst>
            <pc:docMk/>
            <pc:sldMk cId="2591376716" sldId="340"/>
            <ac:spMk id="4" creationId="{89612C6C-EAF6-41CE-9EC8-CD3C0DFE75B5}"/>
          </ac:spMkLst>
        </pc:spChg>
        <pc:spChg chg="mod ord">
          <ac:chgData name="Md Kauser Ahmmed" userId="81e39d19-8d5c-4ffe-9a82-20799efac8e0" providerId="ADAL" clId="{7CB48D3E-9C62-4D44-96F1-7540738E85A1}" dt="2021-09-24T16:59:56.412" v="952" actId="20577"/>
          <ac:spMkLst>
            <pc:docMk/>
            <pc:sldMk cId="2591376716" sldId="340"/>
            <ac:spMk id="6" creationId="{B5BA7B07-8B01-4736-B463-B1EA772FCC38}"/>
          </ac:spMkLst>
        </pc:spChg>
        <pc:spChg chg="add del">
          <ac:chgData name="Md Kauser Ahmmed" userId="81e39d19-8d5c-4ffe-9a82-20799efac8e0" providerId="ADAL" clId="{7CB48D3E-9C62-4D44-96F1-7540738E85A1}" dt="2021-09-24T16:55:20.362" v="348" actId="26606"/>
          <ac:spMkLst>
            <pc:docMk/>
            <pc:sldMk cId="2591376716" sldId="340"/>
            <ac:spMk id="13" creationId="{84ECDE7A-6944-466D-8FFE-149A29BA6BAE}"/>
          </ac:spMkLst>
        </pc:spChg>
        <pc:spChg chg="add del">
          <ac:chgData name="Md Kauser Ahmmed" userId="81e39d19-8d5c-4ffe-9a82-20799efac8e0" providerId="ADAL" clId="{7CB48D3E-9C62-4D44-96F1-7540738E85A1}" dt="2021-09-24T16:55:20.362" v="348" actId="26606"/>
          <ac:spMkLst>
            <pc:docMk/>
            <pc:sldMk cId="2591376716" sldId="340"/>
            <ac:spMk id="15" creationId="{B3420082-9415-44EC-802E-C77D71D59C57}"/>
          </ac:spMkLst>
        </pc:spChg>
        <pc:spChg chg="add del">
          <ac:chgData name="Md Kauser Ahmmed" userId="81e39d19-8d5c-4ffe-9a82-20799efac8e0" providerId="ADAL" clId="{7CB48D3E-9C62-4D44-96F1-7540738E85A1}" dt="2021-09-24T16:55:20.362" v="348" actId="26606"/>
          <ac:spMkLst>
            <pc:docMk/>
            <pc:sldMk cId="2591376716" sldId="340"/>
            <ac:spMk id="17" creationId="{55A52C45-1FCB-4636-A80F-2849B8226C01}"/>
          </ac:spMkLst>
        </pc:spChg>
        <pc:spChg chg="add del">
          <ac:chgData name="Md Kauser Ahmmed" userId="81e39d19-8d5c-4ffe-9a82-20799efac8e0" providerId="ADAL" clId="{7CB48D3E-9C62-4D44-96F1-7540738E85A1}" dt="2021-09-24T16:55:20.362" v="348" actId="26606"/>
          <ac:spMkLst>
            <pc:docMk/>
            <pc:sldMk cId="2591376716" sldId="340"/>
            <ac:spMk id="19" creationId="{768EB4DD-3704-43AD-92B3-C4E0C6EA92CB}"/>
          </ac:spMkLst>
        </pc:spChg>
        <pc:picChg chg="del">
          <ac:chgData name="Md Kauser Ahmmed" userId="81e39d19-8d5c-4ffe-9a82-20799efac8e0" providerId="ADAL" clId="{7CB48D3E-9C62-4D44-96F1-7540738E85A1}" dt="2021-09-24T16:54:48.775" v="343" actId="478"/>
          <ac:picMkLst>
            <pc:docMk/>
            <pc:sldMk cId="2591376716" sldId="340"/>
            <ac:picMk id="5" creationId="{D2B39205-BB7F-4F92-8222-22D63A3C0610}"/>
          </ac:picMkLst>
        </pc:picChg>
        <pc:picChg chg="add mod">
          <ac:chgData name="Md Kauser Ahmmed" userId="81e39d19-8d5c-4ffe-9a82-20799efac8e0" providerId="ADAL" clId="{7CB48D3E-9C62-4D44-96F1-7540738E85A1}" dt="2021-09-24T16:59:29.757" v="911" actId="1076"/>
          <ac:picMkLst>
            <pc:docMk/>
            <pc:sldMk cId="2591376716" sldId="340"/>
            <ac:picMk id="8" creationId="{8C784506-331F-40F0-8FB8-918D7F3F3CBA}"/>
          </ac:picMkLst>
        </pc:picChg>
      </pc:sldChg>
      <pc:sldChg chg="addSp delSp modSp new mod setBg">
        <pc:chgData name="Md Kauser Ahmmed" userId="81e39d19-8d5c-4ffe-9a82-20799efac8e0" providerId="ADAL" clId="{7CB48D3E-9C62-4D44-96F1-7540738E85A1}" dt="2021-09-24T16:44:23.953" v="146" actId="255"/>
        <pc:sldMkLst>
          <pc:docMk/>
          <pc:sldMk cId="662805535" sldId="344"/>
        </pc:sldMkLst>
        <pc:spChg chg="mod">
          <ac:chgData name="Md Kauser Ahmmed" userId="81e39d19-8d5c-4ffe-9a82-20799efac8e0" providerId="ADAL" clId="{7CB48D3E-9C62-4D44-96F1-7540738E85A1}" dt="2021-09-24T16:44:23.953" v="146" actId="255"/>
          <ac:spMkLst>
            <pc:docMk/>
            <pc:sldMk cId="662805535" sldId="344"/>
            <ac:spMk id="2" creationId="{0CB92066-EFD0-4618-8D05-AD26D82CE34C}"/>
          </ac:spMkLst>
        </pc:spChg>
        <pc:spChg chg="add del">
          <ac:chgData name="Md Kauser Ahmmed" userId="81e39d19-8d5c-4ffe-9a82-20799efac8e0" providerId="ADAL" clId="{7CB48D3E-9C62-4D44-96F1-7540738E85A1}" dt="2021-09-24T16:43:26.077" v="140"/>
          <ac:spMkLst>
            <pc:docMk/>
            <pc:sldMk cId="662805535" sldId="344"/>
            <ac:spMk id="3" creationId="{E272E180-BF98-46F0-8D41-9D315ECFE050}"/>
          </ac:spMkLst>
        </pc:spChg>
        <pc:spChg chg="add del">
          <ac:chgData name="Md Kauser Ahmmed" userId="81e39d19-8d5c-4ffe-9a82-20799efac8e0" providerId="ADAL" clId="{7CB48D3E-9C62-4D44-96F1-7540738E85A1}" dt="2021-09-24T16:43:55.834" v="144" actId="26606"/>
          <ac:spMkLst>
            <pc:docMk/>
            <pc:sldMk cId="662805535" sldId="344"/>
            <ac:spMk id="6" creationId="{D4771268-CB57-404A-9271-370EB28F6090}"/>
          </ac:spMkLst>
        </pc:spChg>
        <pc:spChg chg="add">
          <ac:chgData name="Md Kauser Ahmmed" userId="81e39d19-8d5c-4ffe-9a82-20799efac8e0" providerId="ADAL" clId="{7CB48D3E-9C62-4D44-96F1-7540738E85A1}" dt="2021-09-24T16:44:05.273" v="145" actId="26606"/>
          <ac:spMkLst>
            <pc:docMk/>
            <pc:sldMk cId="662805535" sldId="344"/>
            <ac:spMk id="7" creationId="{73DE2CFE-42F2-48F0-8706-5264E012B10C}"/>
          </ac:spMkLst>
        </pc:spChg>
        <pc:spChg chg="add del">
          <ac:chgData name="Md Kauser Ahmmed" userId="81e39d19-8d5c-4ffe-9a82-20799efac8e0" providerId="ADAL" clId="{7CB48D3E-9C62-4D44-96F1-7540738E85A1}" dt="2021-09-24T16:43:40.247" v="142" actId="26606"/>
          <ac:spMkLst>
            <pc:docMk/>
            <pc:sldMk cId="662805535" sldId="344"/>
            <ac:spMk id="9" creationId="{73DE2CFE-42F2-48F0-8706-5264E012B10C}"/>
          </ac:spMkLst>
        </pc:spChg>
        <pc:graphicFrameChg chg="add mod modGraphic">
          <ac:chgData name="Md Kauser Ahmmed" userId="81e39d19-8d5c-4ffe-9a82-20799efac8e0" providerId="ADAL" clId="{7CB48D3E-9C62-4D44-96F1-7540738E85A1}" dt="2021-09-24T16:44:05.273" v="145" actId="26606"/>
          <ac:graphicFrameMkLst>
            <pc:docMk/>
            <pc:sldMk cId="662805535" sldId="344"/>
            <ac:graphicFrameMk id="4" creationId="{64F874EF-9E23-4AE9-972C-DBFC043A9130}"/>
          </ac:graphicFrameMkLst>
        </pc:graphicFrameChg>
      </pc:sldChg>
      <pc:sldChg chg="addSp delSp modSp new mod setBg">
        <pc:chgData name="Md Kauser Ahmmed" userId="81e39d19-8d5c-4ffe-9a82-20799efac8e0" providerId="ADAL" clId="{7CB48D3E-9C62-4D44-96F1-7540738E85A1}" dt="2021-09-29T18:12:22.559" v="1234" actId="26606"/>
        <pc:sldMkLst>
          <pc:docMk/>
          <pc:sldMk cId="2332040668" sldId="345"/>
        </pc:sldMkLst>
        <pc:spChg chg="mod">
          <ac:chgData name="Md Kauser Ahmmed" userId="81e39d19-8d5c-4ffe-9a82-20799efac8e0" providerId="ADAL" clId="{7CB48D3E-9C62-4D44-96F1-7540738E85A1}" dt="2021-09-29T18:12:22.559" v="1234" actId="26606"/>
          <ac:spMkLst>
            <pc:docMk/>
            <pc:sldMk cId="2332040668" sldId="345"/>
            <ac:spMk id="2" creationId="{B2A12862-6CE3-46E4-81DE-842AFE638294}"/>
          </ac:spMkLst>
        </pc:spChg>
        <pc:spChg chg="del">
          <ac:chgData name="Md Kauser Ahmmed" userId="81e39d19-8d5c-4ffe-9a82-20799efac8e0" providerId="ADAL" clId="{7CB48D3E-9C62-4D44-96F1-7540738E85A1}" dt="2021-09-24T16:48:38.176" v="207"/>
          <ac:spMkLst>
            <pc:docMk/>
            <pc:sldMk cId="2332040668" sldId="345"/>
            <ac:spMk id="3" creationId="{A030F768-A9DD-46B9-95BA-5ECAC80B2164}"/>
          </ac:spMkLst>
        </pc:spChg>
        <pc:spChg chg="add del mod">
          <ac:chgData name="Md Kauser Ahmmed" userId="81e39d19-8d5c-4ffe-9a82-20799efac8e0" providerId="ADAL" clId="{7CB48D3E-9C62-4D44-96F1-7540738E85A1}" dt="2021-09-29T18:12:17.033" v="1233"/>
          <ac:spMkLst>
            <pc:docMk/>
            <pc:sldMk cId="2332040668" sldId="345"/>
            <ac:spMk id="5" creationId="{50F7B658-0779-4083-9BC2-6E157C43BE3F}"/>
          </ac:spMkLst>
        </pc:spChg>
        <pc:spChg chg="add del">
          <ac:chgData name="Md Kauser Ahmmed" userId="81e39d19-8d5c-4ffe-9a82-20799efac8e0" providerId="ADAL" clId="{7CB48D3E-9C62-4D44-96F1-7540738E85A1}" dt="2021-09-24T16:51:54.373" v="296" actId="26606"/>
          <ac:spMkLst>
            <pc:docMk/>
            <pc:sldMk cId="2332040668" sldId="345"/>
            <ac:spMk id="9" creationId="{89A320C9-9735-4D13-8279-C1C674841392}"/>
          </ac:spMkLst>
        </pc:spChg>
        <pc:spChg chg="add del">
          <ac:chgData name="Md Kauser Ahmmed" userId="81e39d19-8d5c-4ffe-9a82-20799efac8e0" providerId="ADAL" clId="{7CB48D3E-9C62-4D44-96F1-7540738E85A1}" dt="2021-09-24T16:51:54.373" v="296" actId="26606"/>
          <ac:spMkLst>
            <pc:docMk/>
            <pc:sldMk cId="2332040668" sldId="345"/>
            <ac:spMk id="11" creationId="{92544CF4-9B52-4A7B-A4B3-88C72729B77D}"/>
          </ac:spMkLst>
        </pc:spChg>
        <pc:spChg chg="add del">
          <ac:chgData name="Md Kauser Ahmmed" userId="81e39d19-8d5c-4ffe-9a82-20799efac8e0" providerId="ADAL" clId="{7CB48D3E-9C62-4D44-96F1-7540738E85A1}" dt="2021-09-24T16:51:54.373" v="296" actId="26606"/>
          <ac:spMkLst>
            <pc:docMk/>
            <pc:sldMk cId="2332040668" sldId="345"/>
            <ac:spMk id="13" creationId="{E75862C5-5C00-4421-BC7B-9B7B86DBC80D}"/>
          </ac:spMkLst>
        </pc:spChg>
        <pc:spChg chg="add del">
          <ac:chgData name="Md Kauser Ahmmed" userId="81e39d19-8d5c-4ffe-9a82-20799efac8e0" providerId="ADAL" clId="{7CB48D3E-9C62-4D44-96F1-7540738E85A1}" dt="2021-09-24T16:51:54.373" v="296" actId="26606"/>
          <ac:spMkLst>
            <pc:docMk/>
            <pc:sldMk cId="2332040668" sldId="345"/>
            <ac:spMk id="15" creationId="{089440EF-9BE9-4AE9-8C28-00B02296CDB6}"/>
          </ac:spMkLst>
        </pc:spChg>
        <pc:spChg chg="add del">
          <ac:chgData name="Md Kauser Ahmmed" userId="81e39d19-8d5c-4ffe-9a82-20799efac8e0" providerId="ADAL" clId="{7CB48D3E-9C62-4D44-96F1-7540738E85A1}" dt="2021-09-29T18:12:22.559" v="1234" actId="26606"/>
          <ac:spMkLst>
            <pc:docMk/>
            <pc:sldMk cId="2332040668" sldId="345"/>
            <ac:spMk id="20" creationId="{89A320C9-9735-4D13-8279-C1C674841392}"/>
          </ac:spMkLst>
        </pc:spChg>
        <pc:spChg chg="add del">
          <ac:chgData name="Md Kauser Ahmmed" userId="81e39d19-8d5c-4ffe-9a82-20799efac8e0" providerId="ADAL" clId="{7CB48D3E-9C62-4D44-96F1-7540738E85A1}" dt="2021-09-29T18:12:22.559" v="1234" actId="26606"/>
          <ac:spMkLst>
            <pc:docMk/>
            <pc:sldMk cId="2332040668" sldId="345"/>
            <ac:spMk id="22" creationId="{92544CF4-9B52-4A7B-A4B3-88C72729B77D}"/>
          </ac:spMkLst>
        </pc:spChg>
        <pc:spChg chg="add del">
          <ac:chgData name="Md Kauser Ahmmed" userId="81e39d19-8d5c-4ffe-9a82-20799efac8e0" providerId="ADAL" clId="{7CB48D3E-9C62-4D44-96F1-7540738E85A1}" dt="2021-09-29T18:12:22.559" v="1234" actId="26606"/>
          <ac:spMkLst>
            <pc:docMk/>
            <pc:sldMk cId="2332040668" sldId="345"/>
            <ac:spMk id="24" creationId="{E75862C5-5C00-4421-BC7B-9B7B86DBC80D}"/>
          </ac:spMkLst>
        </pc:spChg>
        <pc:spChg chg="add del">
          <ac:chgData name="Md Kauser Ahmmed" userId="81e39d19-8d5c-4ffe-9a82-20799efac8e0" providerId="ADAL" clId="{7CB48D3E-9C62-4D44-96F1-7540738E85A1}" dt="2021-09-29T18:12:22.559" v="1234" actId="26606"/>
          <ac:spMkLst>
            <pc:docMk/>
            <pc:sldMk cId="2332040668" sldId="345"/>
            <ac:spMk id="26" creationId="{089440EF-9BE9-4AE9-8C28-00B02296CDB6}"/>
          </ac:spMkLst>
        </pc:spChg>
        <pc:graphicFrameChg chg="add del mod modGraphic">
          <ac:chgData name="Md Kauser Ahmmed" userId="81e39d19-8d5c-4ffe-9a82-20799efac8e0" providerId="ADAL" clId="{7CB48D3E-9C62-4D44-96F1-7540738E85A1}" dt="2021-09-29T18:12:14.302" v="1232" actId="478"/>
          <ac:graphicFrameMkLst>
            <pc:docMk/>
            <pc:sldMk cId="2332040668" sldId="345"/>
            <ac:graphicFrameMk id="4" creationId="{505F829F-5769-4766-BEC2-41338DECF767}"/>
          </ac:graphicFrameMkLst>
        </pc:graphicFrameChg>
        <pc:graphicFrameChg chg="add mod modGraphic">
          <ac:chgData name="Md Kauser Ahmmed" userId="81e39d19-8d5c-4ffe-9a82-20799efac8e0" providerId="ADAL" clId="{7CB48D3E-9C62-4D44-96F1-7540738E85A1}" dt="2021-09-29T18:12:22.559" v="1234" actId="26606"/>
          <ac:graphicFrameMkLst>
            <pc:docMk/>
            <pc:sldMk cId="2332040668" sldId="345"/>
            <ac:graphicFrameMk id="6" creationId="{C29C2176-1B77-4C8B-A4C9-782467A23C4B}"/>
          </ac:graphicFrameMkLst>
        </pc:graphicFrameChg>
      </pc:sldChg>
      <pc:sldChg chg="addSp delSp modSp add mod">
        <pc:chgData name="Md Kauser Ahmmed" userId="81e39d19-8d5c-4ffe-9a82-20799efac8e0" providerId="ADAL" clId="{7CB48D3E-9C62-4D44-96F1-7540738E85A1}" dt="2021-09-24T17:04:16.382" v="1231" actId="1035"/>
        <pc:sldMkLst>
          <pc:docMk/>
          <pc:sldMk cId="1734198111" sldId="346"/>
        </pc:sldMkLst>
        <pc:spChg chg="add del mod">
          <ac:chgData name="Md Kauser Ahmmed" userId="81e39d19-8d5c-4ffe-9a82-20799efac8e0" providerId="ADAL" clId="{7CB48D3E-9C62-4D44-96F1-7540738E85A1}" dt="2021-09-24T17:00:57.306" v="957" actId="931"/>
          <ac:spMkLst>
            <pc:docMk/>
            <pc:sldMk cId="1734198111" sldId="346"/>
            <ac:spMk id="4" creationId="{582327B4-C6DE-4578-8F97-AA8F9811BD6E}"/>
          </ac:spMkLst>
        </pc:spChg>
        <pc:spChg chg="mod">
          <ac:chgData name="Md Kauser Ahmmed" userId="81e39d19-8d5c-4ffe-9a82-20799efac8e0" providerId="ADAL" clId="{7CB48D3E-9C62-4D44-96F1-7540738E85A1}" dt="2021-09-24T17:04:16.382" v="1231" actId="1035"/>
          <ac:spMkLst>
            <pc:docMk/>
            <pc:sldMk cId="1734198111" sldId="346"/>
            <ac:spMk id="6" creationId="{B5BA7B07-8B01-4736-B463-B1EA772FCC38}"/>
          </ac:spMkLst>
        </pc:spChg>
        <pc:picChg chg="add mod">
          <ac:chgData name="Md Kauser Ahmmed" userId="81e39d19-8d5c-4ffe-9a82-20799efac8e0" providerId="ADAL" clId="{7CB48D3E-9C62-4D44-96F1-7540738E85A1}" dt="2021-09-24T17:01:01.392" v="960" actId="1076"/>
          <ac:picMkLst>
            <pc:docMk/>
            <pc:sldMk cId="1734198111" sldId="346"/>
            <ac:picMk id="7" creationId="{3C5B98B1-4B60-48B3-BD30-07DC9599D36D}"/>
          </ac:picMkLst>
        </pc:picChg>
        <pc:picChg chg="del">
          <ac:chgData name="Md Kauser Ahmmed" userId="81e39d19-8d5c-4ffe-9a82-20799efac8e0" providerId="ADAL" clId="{7CB48D3E-9C62-4D44-96F1-7540738E85A1}" dt="2021-09-24T17:00:50.104" v="956" actId="478"/>
          <ac:picMkLst>
            <pc:docMk/>
            <pc:sldMk cId="1734198111" sldId="346"/>
            <ac:picMk id="8" creationId="{8C784506-331F-40F0-8FB8-918D7F3F3CBA}"/>
          </ac:picMkLst>
        </pc:picChg>
      </pc:sldChg>
    </pc:docChg>
  </pc:docChgLst>
  <pc:docChgLst>
    <pc:chgData name="Md Kauser Ahmmed" userId="81e39d19-8d5c-4ffe-9a82-20799efac8e0" providerId="ADAL" clId="{8348EC9E-3B49-4E4E-9461-8E77AA050A41}"/>
    <pc:docChg chg="undo custSel modSld">
      <pc:chgData name="Md Kauser Ahmmed" userId="81e39d19-8d5c-4ffe-9a82-20799efac8e0" providerId="ADAL" clId="{8348EC9E-3B49-4E4E-9461-8E77AA050A41}" dt="2022-01-11T03:15:38.714" v="747" actId="20577"/>
      <pc:docMkLst>
        <pc:docMk/>
      </pc:docMkLst>
      <pc:sldChg chg="modSp mod">
        <pc:chgData name="Md Kauser Ahmmed" userId="81e39d19-8d5c-4ffe-9a82-20799efac8e0" providerId="ADAL" clId="{8348EC9E-3B49-4E4E-9461-8E77AA050A41}" dt="2022-01-07T17:14:58.060" v="18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8348EC9E-3B49-4E4E-9461-8E77AA050A41}" dt="2022-01-07T17:14:58.060" v="18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 mod">
        <pc:chgData name="Md Kauser Ahmmed" userId="81e39d19-8d5c-4ffe-9a82-20799efac8e0" providerId="ADAL" clId="{8348EC9E-3B49-4E4E-9461-8E77AA050A41}" dt="2022-01-07T17:19:04.581" v="196" actId="20577"/>
        <pc:sldMkLst>
          <pc:docMk/>
          <pc:sldMk cId="940564484" sldId="314"/>
        </pc:sldMkLst>
        <pc:spChg chg="mod">
          <ac:chgData name="Md Kauser Ahmmed" userId="81e39d19-8d5c-4ffe-9a82-20799efac8e0" providerId="ADAL" clId="{8348EC9E-3B49-4E4E-9461-8E77AA050A41}" dt="2022-01-07T17:19:04.581" v="196" actId="20577"/>
          <ac:spMkLst>
            <pc:docMk/>
            <pc:sldMk cId="940564484" sldId="314"/>
            <ac:spMk id="3" creationId="{A2CA12DE-832B-4F13-AD8D-54E44CAC6251}"/>
          </ac:spMkLst>
        </pc:spChg>
      </pc:sldChg>
      <pc:sldChg chg="addSp delSp modSp mod">
        <pc:chgData name="Md Kauser Ahmmed" userId="81e39d19-8d5c-4ffe-9a82-20799efac8e0" providerId="ADAL" clId="{8348EC9E-3B49-4E4E-9461-8E77AA050A41}" dt="2022-01-07T18:18:58.304" v="484" actId="20577"/>
        <pc:sldMkLst>
          <pc:docMk/>
          <pc:sldMk cId="2251564488" sldId="357"/>
        </pc:sldMkLst>
        <pc:spChg chg="mod">
          <ac:chgData name="Md Kauser Ahmmed" userId="81e39d19-8d5c-4ffe-9a82-20799efac8e0" providerId="ADAL" clId="{8348EC9E-3B49-4E4E-9461-8E77AA050A41}" dt="2022-01-07T17:22:11.086" v="232" actId="20577"/>
          <ac:spMkLst>
            <pc:docMk/>
            <pc:sldMk cId="2251564488" sldId="357"/>
            <ac:spMk id="2" creationId="{4A4DB70D-F239-441C-9562-942F585A5FDE}"/>
          </ac:spMkLst>
        </pc:spChg>
        <pc:spChg chg="del mod">
          <ac:chgData name="Md Kauser Ahmmed" userId="81e39d19-8d5c-4ffe-9a82-20799efac8e0" providerId="ADAL" clId="{8348EC9E-3B49-4E4E-9461-8E77AA050A41}" dt="2022-01-07T17:21:27.395" v="209" actId="478"/>
          <ac:spMkLst>
            <pc:docMk/>
            <pc:sldMk cId="2251564488" sldId="357"/>
            <ac:spMk id="5" creationId="{5AB4AB9B-8AA2-479E-B9D1-3D4C58008F06}"/>
          </ac:spMkLst>
        </pc:spChg>
        <pc:spChg chg="add del mod">
          <ac:chgData name="Md Kauser Ahmmed" userId="81e39d19-8d5c-4ffe-9a82-20799efac8e0" providerId="ADAL" clId="{8348EC9E-3B49-4E4E-9461-8E77AA050A41}" dt="2022-01-07T17:21:15.994" v="206"/>
          <ac:spMkLst>
            <pc:docMk/>
            <pc:sldMk cId="2251564488" sldId="357"/>
            <ac:spMk id="6" creationId="{44108627-4153-4203-A524-2869D3886DD1}"/>
          </ac:spMkLst>
        </pc:spChg>
        <pc:spChg chg="add">
          <ac:chgData name="Md Kauser Ahmmed" userId="81e39d19-8d5c-4ffe-9a82-20799efac8e0" providerId="ADAL" clId="{8348EC9E-3B49-4E4E-9461-8E77AA050A41}" dt="2022-01-07T17:21:40.628" v="210" actId="26606"/>
          <ac:spMkLst>
            <pc:docMk/>
            <pc:sldMk cId="2251564488" sldId="357"/>
            <ac:spMk id="9" creationId="{0DEDCC5D-8B8A-40DB-BE90-A3AA27C64A78}"/>
          </ac:spMkLst>
        </pc:spChg>
        <pc:spChg chg="add del">
          <ac:chgData name="Md Kauser Ahmmed" userId="81e39d19-8d5c-4ffe-9a82-20799efac8e0" providerId="ADAL" clId="{8348EC9E-3B49-4E4E-9461-8E77AA050A41}" dt="2022-01-07T17:21:24.631" v="208" actId="26606"/>
          <ac:spMkLst>
            <pc:docMk/>
            <pc:sldMk cId="2251564488" sldId="357"/>
            <ac:spMk id="12" creationId="{2550BE34-C2B8-49B8-8519-67A8CAD51AE9}"/>
          </ac:spMkLst>
        </pc:spChg>
        <pc:spChg chg="add">
          <ac:chgData name="Md Kauser Ahmmed" userId="81e39d19-8d5c-4ffe-9a82-20799efac8e0" providerId="ADAL" clId="{8348EC9E-3B49-4E4E-9461-8E77AA050A41}" dt="2022-01-07T17:21:40.628" v="210" actId="26606"/>
          <ac:spMkLst>
            <pc:docMk/>
            <pc:sldMk cId="2251564488" sldId="357"/>
            <ac:spMk id="13" creationId="{CBC4F608-B4B8-48C3-9572-C0F061B1CD99}"/>
          </ac:spMkLst>
        </pc:spChg>
        <pc:spChg chg="add del">
          <ac:chgData name="Md Kauser Ahmmed" userId="81e39d19-8d5c-4ffe-9a82-20799efac8e0" providerId="ADAL" clId="{8348EC9E-3B49-4E4E-9461-8E77AA050A41}" dt="2022-01-07T17:21:24.631" v="208" actId="26606"/>
          <ac:spMkLst>
            <pc:docMk/>
            <pc:sldMk cId="2251564488" sldId="357"/>
            <ac:spMk id="14" creationId="{A7457DD9-5A45-400A-AB4B-4B4EDECA25F1}"/>
          </ac:spMkLst>
        </pc:spChg>
        <pc:spChg chg="add del">
          <ac:chgData name="Md Kauser Ahmmed" userId="81e39d19-8d5c-4ffe-9a82-20799efac8e0" providerId="ADAL" clId="{8348EC9E-3B49-4E4E-9461-8E77AA050A41}" dt="2022-01-07T17:21:24.631" v="208" actId="26606"/>
          <ac:spMkLst>
            <pc:docMk/>
            <pc:sldMk cId="2251564488" sldId="357"/>
            <ac:spMk id="16" creationId="{441CF7D6-A660-431A-B0BB-140A0D5556B6}"/>
          </ac:spMkLst>
        </pc:spChg>
        <pc:spChg chg="add mod">
          <ac:chgData name="Md Kauser Ahmmed" userId="81e39d19-8d5c-4ffe-9a82-20799efac8e0" providerId="ADAL" clId="{8348EC9E-3B49-4E4E-9461-8E77AA050A41}" dt="2022-01-07T18:18:58.304" v="484" actId="20577"/>
          <ac:spMkLst>
            <pc:docMk/>
            <pc:sldMk cId="2251564488" sldId="357"/>
            <ac:spMk id="17" creationId="{0A622167-92E4-499B-AF99-3ABCECC6E282}"/>
          </ac:spMkLst>
        </pc:spChg>
        <pc:spChg chg="add del">
          <ac:chgData name="Md Kauser Ahmmed" userId="81e39d19-8d5c-4ffe-9a82-20799efac8e0" providerId="ADAL" clId="{8348EC9E-3B49-4E4E-9461-8E77AA050A41}" dt="2022-01-07T17:21:24.631" v="208" actId="26606"/>
          <ac:spMkLst>
            <pc:docMk/>
            <pc:sldMk cId="2251564488" sldId="357"/>
            <ac:spMk id="18" creationId="{0570A85B-3810-4F95-97B0-CBF4CCDB381C}"/>
          </ac:spMkLst>
        </pc:spChg>
        <pc:grpChg chg="add">
          <ac:chgData name="Md Kauser Ahmmed" userId="81e39d19-8d5c-4ffe-9a82-20799efac8e0" providerId="ADAL" clId="{8348EC9E-3B49-4E4E-9461-8E77AA050A41}" dt="2022-01-07T17:21:40.628" v="210" actId="26606"/>
          <ac:grpSpMkLst>
            <pc:docMk/>
            <pc:sldMk cId="2251564488" sldId="357"/>
            <ac:grpSpMk id="10" creationId="{65167ED7-6315-43AB-B1B6-C326D5FD8F84}"/>
          </ac:grpSpMkLst>
        </pc:grpChg>
        <pc:graphicFrameChg chg="del modGraphic">
          <ac:chgData name="Md Kauser Ahmmed" userId="81e39d19-8d5c-4ffe-9a82-20799efac8e0" providerId="ADAL" clId="{8348EC9E-3B49-4E4E-9461-8E77AA050A41}" dt="2022-01-07T17:21:02.209" v="205" actId="478"/>
          <ac:graphicFrameMkLst>
            <pc:docMk/>
            <pc:sldMk cId="2251564488" sldId="357"/>
            <ac:graphicFrameMk id="4" creationId="{1FD72870-FECA-4510-B755-9734170A6962}"/>
          </ac:graphicFrameMkLst>
        </pc:graphicFrameChg>
        <pc:graphicFrameChg chg="add mod modGraphic">
          <ac:chgData name="Md Kauser Ahmmed" userId="81e39d19-8d5c-4ffe-9a82-20799efac8e0" providerId="ADAL" clId="{8348EC9E-3B49-4E4E-9461-8E77AA050A41}" dt="2022-01-07T17:21:40.628" v="210" actId="26606"/>
          <ac:graphicFrameMkLst>
            <pc:docMk/>
            <pc:sldMk cId="2251564488" sldId="357"/>
            <ac:graphicFrameMk id="7" creationId="{0A50CC64-9CD8-44F9-B574-181CED1C42EE}"/>
          </ac:graphicFrameMkLst>
        </pc:graphicFrameChg>
      </pc:sldChg>
      <pc:sldChg chg="addSp delSp modSp mod">
        <pc:chgData name="Md Kauser Ahmmed" userId="81e39d19-8d5c-4ffe-9a82-20799efac8e0" providerId="ADAL" clId="{8348EC9E-3B49-4E4E-9461-8E77AA050A41}" dt="2022-01-11T03:15:38.714" v="747" actId="20577"/>
        <pc:sldMkLst>
          <pc:docMk/>
          <pc:sldMk cId="736882352" sldId="358"/>
        </pc:sldMkLst>
        <pc:spChg chg="mod">
          <ac:chgData name="Md Kauser Ahmmed" userId="81e39d19-8d5c-4ffe-9a82-20799efac8e0" providerId="ADAL" clId="{8348EC9E-3B49-4E4E-9461-8E77AA050A41}" dt="2022-01-07T17:20:49.950" v="203" actId="26606"/>
          <ac:spMkLst>
            <pc:docMk/>
            <pc:sldMk cId="736882352" sldId="358"/>
            <ac:spMk id="2" creationId="{FA897A7E-AB82-4C6F-BDC0-B98783B38472}"/>
          </ac:spMkLst>
        </pc:spChg>
        <pc:spChg chg="add del mod">
          <ac:chgData name="Md Kauser Ahmmed" userId="81e39d19-8d5c-4ffe-9a82-20799efac8e0" providerId="ADAL" clId="{8348EC9E-3B49-4E4E-9461-8E77AA050A41}" dt="2022-01-07T17:20:42.681" v="202"/>
          <ac:spMkLst>
            <pc:docMk/>
            <pc:sldMk cId="736882352" sldId="358"/>
            <ac:spMk id="5" creationId="{2E0F743D-DC17-48C6-B69A-79FCA46F9359}"/>
          </ac:spMkLst>
        </pc:spChg>
        <pc:spChg chg="add mod">
          <ac:chgData name="Md Kauser Ahmmed" userId="81e39d19-8d5c-4ffe-9a82-20799efac8e0" providerId="ADAL" clId="{8348EC9E-3B49-4E4E-9461-8E77AA050A41}" dt="2022-01-11T03:15:38.714" v="747" actId="20577"/>
          <ac:spMkLst>
            <pc:docMk/>
            <pc:sldMk cId="736882352" sldId="358"/>
            <ac:spMk id="7" creationId="{166C1719-85B6-4C13-B849-1CC3639C3C3E}"/>
          </ac:spMkLst>
        </pc:spChg>
        <pc:spChg chg="add">
          <ac:chgData name="Md Kauser Ahmmed" userId="81e39d19-8d5c-4ffe-9a82-20799efac8e0" providerId="ADAL" clId="{8348EC9E-3B49-4E4E-9461-8E77AA050A41}" dt="2022-01-07T17:20:49.950" v="203" actId="26606"/>
          <ac:spMkLst>
            <pc:docMk/>
            <pc:sldMk cId="736882352" sldId="358"/>
            <ac:spMk id="8" creationId="{0DEDCC5D-8B8A-40DB-BE90-A3AA27C64A78}"/>
          </ac:spMkLst>
        </pc:spChg>
        <pc:spChg chg="add">
          <ac:chgData name="Md Kauser Ahmmed" userId="81e39d19-8d5c-4ffe-9a82-20799efac8e0" providerId="ADAL" clId="{8348EC9E-3B49-4E4E-9461-8E77AA050A41}" dt="2022-01-07T17:20:49.950" v="203" actId="26606"/>
          <ac:spMkLst>
            <pc:docMk/>
            <pc:sldMk cId="736882352" sldId="358"/>
            <ac:spMk id="16" creationId="{CBC4F608-B4B8-48C3-9572-C0F061B1CD99}"/>
          </ac:spMkLst>
        </pc:spChg>
        <pc:grpChg chg="add">
          <ac:chgData name="Md Kauser Ahmmed" userId="81e39d19-8d5c-4ffe-9a82-20799efac8e0" providerId="ADAL" clId="{8348EC9E-3B49-4E4E-9461-8E77AA050A41}" dt="2022-01-07T17:20:49.950" v="203" actId="26606"/>
          <ac:grpSpMkLst>
            <pc:docMk/>
            <pc:sldMk cId="736882352" sldId="358"/>
            <ac:grpSpMk id="10" creationId="{65167ED7-6315-43AB-B1B6-C326D5FD8F84}"/>
          </ac:grpSpMkLst>
        </pc:grpChg>
        <pc:graphicFrameChg chg="del">
          <ac:chgData name="Md Kauser Ahmmed" userId="81e39d19-8d5c-4ffe-9a82-20799efac8e0" providerId="ADAL" clId="{8348EC9E-3B49-4E4E-9461-8E77AA050A41}" dt="2022-01-07T17:20:27.102" v="201" actId="478"/>
          <ac:graphicFrameMkLst>
            <pc:docMk/>
            <pc:sldMk cId="736882352" sldId="358"/>
            <ac:graphicFrameMk id="4" creationId="{305D1842-2F4C-4386-8E2B-0E1376EF69E7}"/>
          </ac:graphicFrameMkLst>
        </pc:graphicFrameChg>
        <pc:graphicFrameChg chg="add mod modGraphic">
          <ac:chgData name="Md Kauser Ahmmed" userId="81e39d19-8d5c-4ffe-9a82-20799efac8e0" providerId="ADAL" clId="{8348EC9E-3B49-4E4E-9461-8E77AA050A41}" dt="2022-01-07T17:20:49.950" v="203" actId="26606"/>
          <ac:graphicFrameMkLst>
            <pc:docMk/>
            <pc:sldMk cId="736882352" sldId="358"/>
            <ac:graphicFrameMk id="6" creationId="{650D4811-9CA1-4603-8A96-292356FE2DFD}"/>
          </ac:graphicFrameMkLst>
        </pc:graphicFrameChg>
      </pc:sldChg>
    </pc:docChg>
  </pc:docChgLst>
  <pc:docChgLst>
    <pc:chgData name="Md Kauser Ahmmed" userId="81e39d19-8d5c-4ffe-9a82-20799efac8e0" providerId="ADAL" clId="{3F1FE1C7-9C42-45CC-90F8-B1358FC05D8D}"/>
    <pc:docChg chg="modSld">
      <pc:chgData name="Md Kauser Ahmmed" userId="81e39d19-8d5c-4ffe-9a82-20799efac8e0" providerId="ADAL" clId="{3F1FE1C7-9C42-45CC-90F8-B1358FC05D8D}" dt="2021-04-25T22:43:54.803" v="521" actId="20577"/>
      <pc:docMkLst>
        <pc:docMk/>
      </pc:docMkLst>
      <pc:sldChg chg="modNotesTx">
        <pc:chgData name="Md Kauser Ahmmed" userId="81e39d19-8d5c-4ffe-9a82-20799efac8e0" providerId="ADAL" clId="{3F1FE1C7-9C42-45CC-90F8-B1358FC05D8D}" dt="2021-04-25T22:43:54.803" v="521" actId="20577"/>
        <pc:sldMkLst>
          <pc:docMk/>
          <pc:sldMk cId="12625399" sldId="316"/>
        </pc:sldMkLst>
      </pc:sldChg>
    </pc:docChg>
  </pc:docChgLst>
  <pc:docChgLst>
    <pc:chgData name="Md Kauser Ahmmed" userId="81e39d19-8d5c-4ffe-9a82-20799efac8e0" providerId="ADAL" clId="{CFC4794F-5222-453D-8C7A-DD3601338596}"/>
    <pc:docChg chg="undo custSel addSld delSld modSld sldOrd">
      <pc:chgData name="Md Kauser Ahmmed" userId="81e39d19-8d5c-4ffe-9a82-20799efac8e0" providerId="ADAL" clId="{CFC4794F-5222-453D-8C7A-DD3601338596}" dt="2021-12-17T18:49:45.881" v="114" actId="20577"/>
      <pc:docMkLst>
        <pc:docMk/>
      </pc:docMkLst>
      <pc:sldChg chg="modSp mod">
        <pc:chgData name="Md Kauser Ahmmed" userId="81e39d19-8d5c-4ffe-9a82-20799efac8e0" providerId="ADAL" clId="{CFC4794F-5222-453D-8C7A-DD3601338596}" dt="2021-12-17T17:50:55.674" v="3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CFC4794F-5222-453D-8C7A-DD3601338596}" dt="2021-12-17T17:50:55.674" v="3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 mod">
        <pc:chgData name="Md Kauser Ahmmed" userId="81e39d19-8d5c-4ffe-9a82-20799efac8e0" providerId="ADAL" clId="{CFC4794F-5222-453D-8C7A-DD3601338596}" dt="2021-12-17T17:51:32.477" v="78" actId="20577"/>
        <pc:sldMkLst>
          <pc:docMk/>
          <pc:sldMk cId="940564484" sldId="314"/>
        </pc:sldMkLst>
        <pc:spChg chg="mod">
          <ac:chgData name="Md Kauser Ahmmed" userId="81e39d19-8d5c-4ffe-9a82-20799efac8e0" providerId="ADAL" clId="{CFC4794F-5222-453D-8C7A-DD3601338596}" dt="2021-12-17T17:51:32.477" v="78" actId="20577"/>
          <ac:spMkLst>
            <pc:docMk/>
            <pc:sldMk cId="940564484" sldId="314"/>
            <ac:spMk id="3" creationId="{A2CA12DE-832B-4F13-AD8D-54E44CAC6251}"/>
          </ac:spMkLst>
        </pc:spChg>
      </pc:sldChg>
      <pc:sldChg chg="del">
        <pc:chgData name="Md Kauser Ahmmed" userId="81e39d19-8d5c-4ffe-9a82-20799efac8e0" providerId="ADAL" clId="{CFC4794F-5222-453D-8C7A-DD3601338596}" dt="2021-12-17T17:51:58.239" v="79" actId="47"/>
        <pc:sldMkLst>
          <pc:docMk/>
          <pc:sldMk cId="61305274" sldId="354"/>
        </pc:sldMkLst>
      </pc:sldChg>
      <pc:sldChg chg="del">
        <pc:chgData name="Md Kauser Ahmmed" userId="81e39d19-8d5c-4ffe-9a82-20799efac8e0" providerId="ADAL" clId="{CFC4794F-5222-453D-8C7A-DD3601338596}" dt="2021-12-17T17:52:00.541" v="80" actId="47"/>
        <pc:sldMkLst>
          <pc:docMk/>
          <pc:sldMk cId="539540500" sldId="355"/>
        </pc:sldMkLst>
      </pc:sldChg>
      <pc:sldChg chg="del">
        <pc:chgData name="Md Kauser Ahmmed" userId="81e39d19-8d5c-4ffe-9a82-20799efac8e0" providerId="ADAL" clId="{CFC4794F-5222-453D-8C7A-DD3601338596}" dt="2021-12-17T17:52:05.222" v="82" actId="47"/>
        <pc:sldMkLst>
          <pc:docMk/>
          <pc:sldMk cId="2280912827" sldId="356"/>
        </pc:sldMkLst>
      </pc:sldChg>
      <pc:sldChg chg="addSp delSp modSp new mod ord setBg">
        <pc:chgData name="Md Kauser Ahmmed" userId="81e39d19-8d5c-4ffe-9a82-20799efac8e0" providerId="ADAL" clId="{CFC4794F-5222-453D-8C7A-DD3601338596}" dt="2021-12-17T18:49:45.881" v="114" actId="20577"/>
        <pc:sldMkLst>
          <pc:docMk/>
          <pc:sldMk cId="736882352" sldId="358"/>
        </pc:sldMkLst>
        <pc:spChg chg="mod">
          <ac:chgData name="Md Kauser Ahmmed" userId="81e39d19-8d5c-4ffe-9a82-20799efac8e0" providerId="ADAL" clId="{CFC4794F-5222-453D-8C7A-DD3601338596}" dt="2021-12-17T18:30:19.383" v="110" actId="26606"/>
          <ac:spMkLst>
            <pc:docMk/>
            <pc:sldMk cId="736882352" sldId="358"/>
            <ac:spMk id="2" creationId="{FA897A7E-AB82-4C6F-BDC0-B98783B38472}"/>
          </ac:spMkLst>
        </pc:spChg>
        <pc:spChg chg="del">
          <ac:chgData name="Md Kauser Ahmmed" userId="81e39d19-8d5c-4ffe-9a82-20799efac8e0" providerId="ADAL" clId="{CFC4794F-5222-453D-8C7A-DD3601338596}" dt="2021-12-17T18:29:49.917" v="107"/>
          <ac:spMkLst>
            <pc:docMk/>
            <pc:sldMk cId="736882352" sldId="358"/>
            <ac:spMk id="3" creationId="{8792253A-0B91-4599-981F-6B8B3B78AFCC}"/>
          </ac:spMkLst>
        </pc:spChg>
        <pc:spChg chg="add del">
          <ac:chgData name="Md Kauser Ahmmed" userId="81e39d19-8d5c-4ffe-9a82-20799efac8e0" providerId="ADAL" clId="{CFC4794F-5222-453D-8C7A-DD3601338596}" dt="2021-12-17T18:30:19.325" v="109" actId="26606"/>
          <ac:spMkLst>
            <pc:docMk/>
            <pc:sldMk cId="736882352" sldId="358"/>
            <ac:spMk id="9" creationId="{E5F17139-31EE-46AC-B04F-DBBD852DD6CB}"/>
          </ac:spMkLst>
        </pc:spChg>
        <pc:spChg chg="add del">
          <ac:chgData name="Md Kauser Ahmmed" userId="81e39d19-8d5c-4ffe-9a82-20799efac8e0" providerId="ADAL" clId="{CFC4794F-5222-453D-8C7A-DD3601338596}" dt="2021-12-17T18:30:19.325" v="109" actId="26606"/>
          <ac:spMkLst>
            <pc:docMk/>
            <pc:sldMk cId="736882352" sldId="358"/>
            <ac:spMk id="11" creationId="{AAD42DD4-86F6-4FD2-869F-32D35E310CF6}"/>
          </ac:spMkLst>
        </pc:spChg>
        <pc:spChg chg="add del">
          <ac:chgData name="Md Kauser Ahmmed" userId="81e39d19-8d5c-4ffe-9a82-20799efac8e0" providerId="ADAL" clId="{CFC4794F-5222-453D-8C7A-DD3601338596}" dt="2021-12-17T18:30:19.325" v="109" actId="26606"/>
          <ac:spMkLst>
            <pc:docMk/>
            <pc:sldMk cId="736882352" sldId="358"/>
            <ac:spMk id="13" creationId="{4C36B8C5-0DEB-41B5-911D-572E2E835E3C}"/>
          </ac:spMkLst>
        </pc:spChg>
        <pc:spChg chg="add del">
          <ac:chgData name="Md Kauser Ahmmed" userId="81e39d19-8d5c-4ffe-9a82-20799efac8e0" providerId="ADAL" clId="{CFC4794F-5222-453D-8C7A-DD3601338596}" dt="2021-12-17T18:30:19.325" v="109" actId="26606"/>
          <ac:spMkLst>
            <pc:docMk/>
            <pc:sldMk cId="736882352" sldId="358"/>
            <ac:spMk id="15" creationId="{B5DC987A-A8C7-4C23-9BF5-33E9F6F21DCB}"/>
          </ac:spMkLst>
        </pc:spChg>
        <pc:spChg chg="add del">
          <ac:chgData name="Md Kauser Ahmmed" userId="81e39d19-8d5c-4ffe-9a82-20799efac8e0" providerId="ADAL" clId="{CFC4794F-5222-453D-8C7A-DD3601338596}" dt="2021-12-17T18:30:19.325" v="109" actId="26606"/>
          <ac:spMkLst>
            <pc:docMk/>
            <pc:sldMk cId="736882352" sldId="358"/>
            <ac:spMk id="17" creationId="{F213F2CF-C6DF-4CE1-A6F0-E3B1BFBB0B23}"/>
          </ac:spMkLst>
        </pc:spChg>
        <pc:spChg chg="add del">
          <ac:chgData name="Md Kauser Ahmmed" userId="81e39d19-8d5c-4ffe-9a82-20799efac8e0" providerId="ADAL" clId="{CFC4794F-5222-453D-8C7A-DD3601338596}" dt="2021-12-17T18:30:19.325" v="109" actId="26606"/>
          <ac:spMkLst>
            <pc:docMk/>
            <pc:sldMk cId="736882352" sldId="358"/>
            <ac:spMk id="19" creationId="{84325C15-4820-4911-B66E-A5F917CFAE58}"/>
          </ac:spMkLst>
        </pc:spChg>
        <pc:graphicFrameChg chg="add mod modGraphic">
          <ac:chgData name="Md Kauser Ahmmed" userId="81e39d19-8d5c-4ffe-9a82-20799efac8e0" providerId="ADAL" clId="{CFC4794F-5222-453D-8C7A-DD3601338596}" dt="2021-12-17T18:49:45.881" v="114" actId="20577"/>
          <ac:graphicFrameMkLst>
            <pc:docMk/>
            <pc:sldMk cId="736882352" sldId="358"/>
            <ac:graphicFrameMk id="4" creationId="{305D1842-2F4C-4386-8E2B-0E1376EF69E7}"/>
          </ac:graphicFrameMkLst>
        </pc:graphicFrameChg>
      </pc:sldChg>
      <pc:sldChg chg="del">
        <pc:chgData name="Md Kauser Ahmmed" userId="81e39d19-8d5c-4ffe-9a82-20799efac8e0" providerId="ADAL" clId="{CFC4794F-5222-453D-8C7A-DD3601338596}" dt="2021-12-17T17:52:03.180" v="81" actId="47"/>
        <pc:sldMkLst>
          <pc:docMk/>
          <pc:sldMk cId="3698037973" sldId="358"/>
        </pc:sldMkLst>
      </pc:sldChg>
      <pc:sldChg chg="del">
        <pc:chgData name="Md Kauser Ahmmed" userId="81e39d19-8d5c-4ffe-9a82-20799efac8e0" providerId="ADAL" clId="{CFC4794F-5222-453D-8C7A-DD3601338596}" dt="2021-12-17T17:52:07.875" v="83" actId="47"/>
        <pc:sldMkLst>
          <pc:docMk/>
          <pc:sldMk cId="3223502636" sldId="359"/>
        </pc:sldMkLst>
      </pc:sldChg>
    </pc:docChg>
  </pc:docChgLst>
  <pc:docChgLst>
    <pc:chgData name="Md Kauser Ahmmed" userId="81e39d19-8d5c-4ffe-9a82-20799efac8e0" providerId="ADAL" clId="{3FB56EDB-2F38-4CA6-8122-BDEE3AA03212}"/>
    <pc:docChg chg="undo custSel mod addSld delSld modSld">
      <pc:chgData name="Md Kauser Ahmmed" userId="81e39d19-8d5c-4ffe-9a82-20799efac8e0" providerId="ADAL" clId="{3FB56EDB-2F38-4CA6-8122-BDEE3AA03212}" dt="2020-08-13T16:17:18.026" v="415" actId="26606"/>
      <pc:docMkLst>
        <pc:docMk/>
      </pc:docMkLst>
      <pc:sldChg chg="modSp">
        <pc:chgData name="Md Kauser Ahmmed" userId="81e39d19-8d5c-4ffe-9a82-20799efac8e0" providerId="ADAL" clId="{3FB56EDB-2F38-4CA6-8122-BDEE3AA03212}" dt="2020-08-13T16:07:26.918" v="1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FB56EDB-2F38-4CA6-8122-BDEE3AA03212}" dt="2020-08-13T16:07:26.918" v="1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FB56EDB-2F38-4CA6-8122-BDEE3AA03212}" dt="2020-08-13T16:13:15.132" v="309" actId="114"/>
        <pc:sldMkLst>
          <pc:docMk/>
          <pc:sldMk cId="4056875156" sldId="259"/>
        </pc:sldMkLst>
        <pc:spChg chg="mod">
          <ac:chgData name="Md Kauser Ahmmed" userId="81e39d19-8d5c-4ffe-9a82-20799efac8e0" providerId="ADAL" clId="{3FB56EDB-2F38-4CA6-8122-BDEE3AA03212}" dt="2020-08-13T16:08:23.649" v="52" actId="20577"/>
          <ac:spMkLst>
            <pc:docMk/>
            <pc:sldMk cId="4056875156" sldId="259"/>
            <ac:spMk id="2" creationId="{45F2AC63-EFDA-4E7C-A71C-7D3EE46A34E8}"/>
          </ac:spMkLst>
        </pc:spChg>
        <pc:spChg chg="add mod">
          <ac:chgData name="Md Kauser Ahmmed" userId="81e39d19-8d5c-4ffe-9a82-20799efac8e0" providerId="ADAL" clId="{3FB56EDB-2F38-4CA6-8122-BDEE3AA03212}" dt="2020-08-13T16:13:15.132" v="309" actId="114"/>
          <ac:spMkLst>
            <pc:docMk/>
            <pc:sldMk cId="4056875156" sldId="259"/>
            <ac:spMk id="5" creationId="{3B3F8C9C-33C8-4308-AE5B-78786A407AED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9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1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6" creationId="{594D6AA1-A0E1-45F9-8E25-BAB8092293CC}"/>
          </ac:spMkLst>
        </pc:spChg>
        <pc:graphicFrameChg chg="add mod">
          <ac:chgData name="Md Kauser Ahmmed" userId="81e39d19-8d5c-4ffe-9a82-20799efac8e0" providerId="ADAL" clId="{3FB56EDB-2F38-4CA6-8122-BDEE3AA03212}" dt="2020-08-13T16:08:44.832" v="69" actId="1036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07:44.941" v="11" actId="478"/>
          <ac:graphicFrameMkLst>
            <pc:docMk/>
            <pc:sldMk cId="4056875156" sldId="259"/>
            <ac:graphicFrameMk id="4" creationId="{A08B40AF-5344-4046-B268-01D1A8551C88}"/>
          </ac:graphicFrameMkLst>
        </pc:graphicFrameChg>
      </pc:sldChg>
      <pc:sldChg chg="modSp">
        <pc:chgData name="Md Kauser Ahmmed" userId="81e39d19-8d5c-4ffe-9a82-20799efac8e0" providerId="ADAL" clId="{3FB56EDB-2F38-4CA6-8122-BDEE3AA03212}" dt="2020-08-13T16:06:13.945" v="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FB56EDB-2F38-4CA6-8122-BDEE3AA03212}" dt="2020-08-13T16:06:13.945" v="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addSp delSp modSp modNotesTx">
        <pc:chgData name="Md Kauser Ahmmed" userId="81e39d19-8d5c-4ffe-9a82-20799efac8e0" providerId="ADAL" clId="{3FB56EDB-2F38-4CA6-8122-BDEE3AA03212}" dt="2020-08-13T16:15:19.515" v="370" actId="20577"/>
        <pc:sldMkLst>
          <pc:docMk/>
          <pc:sldMk cId="1319027720" sldId="277"/>
        </pc:sldMkLst>
        <pc:spChg chg="mo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2" creationId="{9635E579-DC09-4736-88DB-5020F84C8CFD}"/>
          </ac:spMkLst>
        </pc:spChg>
        <pc:spChg chg="add del mod">
          <ac:chgData name="Md Kauser Ahmmed" userId="81e39d19-8d5c-4ffe-9a82-20799efac8e0" providerId="ADAL" clId="{3FB56EDB-2F38-4CA6-8122-BDEE3AA03212}" dt="2020-08-13T16:14:09.360" v="364" actId="478"/>
          <ac:spMkLst>
            <pc:docMk/>
            <pc:sldMk cId="1319027720" sldId="277"/>
            <ac:spMk id="4" creationId="{F77D8355-B601-45B7-9888-B5BE3FB3C90A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3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5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40" creationId="{594D6AA1-A0E1-45F9-8E25-BAB8092293CC}"/>
          </ac:spMkLst>
        </pc:spChg>
        <pc:graphicFrameChg chg="add mod modGraphic">
          <ac:chgData name="Md Kauser Ahmmed" userId="81e39d19-8d5c-4ffe-9a82-20799efac8e0" providerId="ADAL" clId="{3FB56EDB-2F38-4CA6-8122-BDEE3AA03212}" dt="2020-08-13T16:14:22.051" v="366" actId="26606"/>
          <ac:graphicFrameMkLst>
            <pc:docMk/>
            <pc:sldMk cId="1319027720" sldId="277"/>
            <ac:graphicFrameMk id="5" creationId="{2C3CD390-2CF9-4994-88A5-81AA40BDCD12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14:06.995" v="363" actId="478"/>
          <ac:graphicFrameMkLst>
            <pc:docMk/>
            <pc:sldMk cId="1319027720" sldId="277"/>
            <ac:graphicFrameMk id="9" creationId="{2B84D499-7B65-479E-A1D1-906DFA5B8541}"/>
          </ac:graphicFrameMkLst>
        </pc:graphicFrameChg>
      </pc:sldChg>
      <pc:sldChg chg="del">
        <pc:chgData name="Md Kauser Ahmmed" userId="81e39d19-8d5c-4ffe-9a82-20799efac8e0" providerId="ADAL" clId="{3FB56EDB-2F38-4CA6-8122-BDEE3AA03212}" dt="2020-08-13T16:15:57.090" v="371" actId="2696"/>
        <pc:sldMkLst>
          <pc:docMk/>
          <pc:sldMk cId="1766127555" sldId="279"/>
        </pc:sldMkLst>
      </pc:sldChg>
      <pc:sldChg chg="del">
        <pc:chgData name="Md Kauser Ahmmed" userId="81e39d19-8d5c-4ffe-9a82-20799efac8e0" providerId="ADAL" clId="{3FB56EDB-2F38-4CA6-8122-BDEE3AA03212}" dt="2020-08-13T16:15:57.100" v="372" actId="2696"/>
        <pc:sldMkLst>
          <pc:docMk/>
          <pc:sldMk cId="1216062069" sldId="281"/>
        </pc:sldMkLst>
      </pc:sldChg>
      <pc:sldChg chg="del">
        <pc:chgData name="Md Kauser Ahmmed" userId="81e39d19-8d5c-4ffe-9a82-20799efac8e0" providerId="ADAL" clId="{3FB56EDB-2F38-4CA6-8122-BDEE3AA03212}" dt="2020-08-13T16:15:57.109" v="373" actId="2696"/>
        <pc:sldMkLst>
          <pc:docMk/>
          <pc:sldMk cId="3684925731" sldId="282"/>
        </pc:sldMkLst>
      </pc:sldChg>
      <pc:sldChg chg="del">
        <pc:chgData name="Md Kauser Ahmmed" userId="81e39d19-8d5c-4ffe-9a82-20799efac8e0" providerId="ADAL" clId="{3FB56EDB-2F38-4CA6-8122-BDEE3AA03212}" dt="2020-08-13T16:15:57.167" v="374" actId="2696"/>
        <pc:sldMkLst>
          <pc:docMk/>
          <pc:sldMk cId="2464853960" sldId="283"/>
        </pc:sldMkLst>
      </pc:sldChg>
      <pc:sldChg chg="addSp delSp modSp add mod setBg">
        <pc:chgData name="Md Kauser Ahmmed" userId="81e39d19-8d5c-4ffe-9a82-20799efac8e0" providerId="ADAL" clId="{3FB56EDB-2F38-4CA6-8122-BDEE3AA03212}" dt="2020-08-13T16:13:02.475" v="308" actId="114"/>
        <pc:sldMkLst>
          <pc:docMk/>
          <pc:sldMk cId="1891870474" sldId="284"/>
        </pc:sldMkLst>
        <pc:spChg chg="mo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2" creationId="{1706FC24-AA1D-4CDE-A461-17789365CC0D}"/>
          </ac:spMkLst>
        </pc:spChg>
        <pc:spChg chg="add del">
          <ac:chgData name="Md Kauser Ahmmed" userId="81e39d19-8d5c-4ffe-9a82-20799efac8e0" providerId="ADAL" clId="{3FB56EDB-2F38-4CA6-8122-BDEE3AA03212}" dt="2020-08-13T16:12:04.063" v="251" actId="478"/>
          <ac:spMkLst>
            <pc:docMk/>
            <pc:sldMk cId="1891870474" sldId="284"/>
            <ac:spMk id="3" creationId="{A8A17C9E-1ACF-4E3C-85B2-948B894B4171}"/>
          </ac:spMkLst>
        </pc:spChg>
        <pc:spChg chg="add del">
          <ac:chgData name="Md Kauser Ahmmed" userId="81e39d19-8d5c-4ffe-9a82-20799efac8e0" providerId="ADAL" clId="{3FB56EDB-2F38-4CA6-8122-BDEE3AA03212}" dt="2020-08-13T16:12:08.417" v="253"/>
          <ac:spMkLst>
            <pc:docMk/>
            <pc:sldMk cId="1891870474" sldId="284"/>
            <ac:spMk id="5" creationId="{66DD5762-5883-43D5-8CB3-3A93B69876C0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9" creationId="{76ABFCAE-4D0D-4B61-9173-7A1D3B34A6B0}"/>
          </ac:spMkLst>
        </pc:spChg>
        <pc:spChg chg="ad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11" creationId="{594D6AA1-A0E1-45F9-8E25-BAB8092293CC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2" creationId="{2550BE34-C2B8-49B8-8519-67A8CAD51AE9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4" creationId="{A7457DD9-5A45-400A-AB4B-4B4EDECA25F1}"/>
          </ac:spMkLst>
        </pc:spChg>
        <pc:spChg chg="add mod">
          <ac:chgData name="Md Kauser Ahmmed" userId="81e39d19-8d5c-4ffe-9a82-20799efac8e0" providerId="ADAL" clId="{3FB56EDB-2F38-4CA6-8122-BDEE3AA03212}" dt="2020-08-13T16:13:02.475" v="308" actId="114"/>
          <ac:spMkLst>
            <pc:docMk/>
            <pc:sldMk cId="1891870474" sldId="284"/>
            <ac:spMk id="15" creationId="{3A0FE97A-9B86-4A94-BFB9-CF69866376F5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6" creationId="{441CF7D6-A660-431A-B0BB-140A0D5556B6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8" creationId="{0570A85B-3810-4F95-97B0-CBF4CCDB381C}"/>
          </ac:spMkLst>
        </pc:spChg>
        <pc:graphicFrameChg chg="add del mod">
          <ac:chgData name="Md Kauser Ahmmed" userId="81e39d19-8d5c-4ffe-9a82-20799efac8e0" providerId="ADAL" clId="{3FB56EDB-2F38-4CA6-8122-BDEE3AA03212}" dt="2020-08-13T16:11:59.235" v="250"/>
          <ac:graphicFrameMkLst>
            <pc:docMk/>
            <pc:sldMk cId="1891870474" sldId="284"/>
            <ac:graphicFrameMk id="4" creationId="{FBD9049E-4DDF-4019-932D-3A9ACBDB8EB8}"/>
          </ac:graphicFrameMkLst>
        </pc:graphicFrameChg>
        <pc:graphicFrameChg chg="add mod">
          <ac:chgData name="Md Kauser Ahmmed" userId="81e39d19-8d5c-4ffe-9a82-20799efac8e0" providerId="ADAL" clId="{3FB56EDB-2F38-4CA6-8122-BDEE3AA03212}" dt="2020-08-13T16:12:37.175" v="271" actId="1035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graphicFrameChg chg="add del">
          <ac:chgData name="Md Kauser Ahmmed" userId="81e39d19-8d5c-4ffe-9a82-20799efac8e0" providerId="ADAL" clId="{3FB56EDB-2F38-4CA6-8122-BDEE3AA03212}" dt="2020-08-13T16:11:53.894" v="249" actId="26606"/>
          <ac:graphicFrameMkLst>
            <pc:docMk/>
            <pc:sldMk cId="1891870474" sldId="284"/>
            <ac:graphicFrameMk id="7" creationId="{FBD9049E-4DDF-4019-932D-3A9ACBDB8EB8}"/>
          </ac:graphicFrameMkLst>
        </pc:graphicFrameChg>
      </pc:sldChg>
      <pc:sldChg chg="addSp delSp modSp add del mod setBg delDesignElem">
        <pc:chgData name="Md Kauser Ahmmed" userId="81e39d19-8d5c-4ffe-9a82-20799efac8e0" providerId="ADAL" clId="{3FB56EDB-2F38-4CA6-8122-BDEE3AA03212}" dt="2020-08-13T16:11:11.754" v="244" actId="2696"/>
        <pc:sldMkLst>
          <pc:docMk/>
          <pc:sldMk cId="3660308092" sldId="284"/>
        </pc:sldMkLst>
        <pc:spChg chg="mo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2" creationId="{45F2AC63-EFDA-4E7C-A71C-7D3EE46A34E8}"/>
          </ac:spMkLst>
        </pc:spChg>
        <pc:spChg chg="del">
          <ac:chgData name="Md Kauser Ahmmed" userId="81e39d19-8d5c-4ffe-9a82-20799efac8e0" providerId="ADAL" clId="{3FB56EDB-2F38-4CA6-8122-BDEE3AA03212}" dt="2020-08-13T16:10:35.052" v="240" actId="478"/>
          <ac:spMkLst>
            <pc:docMk/>
            <pc:sldMk cId="3660308092" sldId="284"/>
            <ac:spMk id="5" creationId="{3B3F8C9C-33C8-4308-AE5B-78786A407AED}"/>
          </ac:spMkLst>
        </pc:spChg>
        <pc:spChg chg="add del">
          <ac:chgData name="Md Kauser Ahmmed" userId="81e39d19-8d5c-4ffe-9a82-20799efac8e0" providerId="ADAL" clId="{3FB56EDB-2F38-4CA6-8122-BDEE3AA03212}" dt="2020-08-13T16:10:46.031" v="242" actId="26606"/>
          <ac:spMkLst>
            <pc:docMk/>
            <pc:sldMk cId="3660308092" sldId="284"/>
            <ac:spMk id="9" creationId="{594D6AA1-A0E1-45F9-8E25-BAB8092293CC}"/>
          </ac:spMkLst>
        </pc:spChg>
        <pc:spChg chg="ad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11" creationId="{7F57BEA8-497D-4AA8-8A18-BDCD696B25FE}"/>
          </ac:spMkLst>
        </pc:spChg>
        <pc:spChg chg="del">
          <ac:chgData name="Md Kauser Ahmmed" userId="81e39d19-8d5c-4ffe-9a82-20799efac8e0" providerId="ADAL" clId="{3FB56EDB-2F38-4CA6-8122-BDEE3AA03212}" dt="2020-08-13T16:10:12.919" v="237"/>
          <ac:spMkLst>
            <pc:docMk/>
            <pc:sldMk cId="3660308092" sldId="284"/>
            <ac:spMk id="16" creationId="{594D6AA1-A0E1-45F9-8E25-BAB8092293CC}"/>
          </ac:spMkLst>
        </pc:spChg>
        <pc:graphicFrameChg chg="del">
          <ac:chgData name="Md Kauser Ahmmed" userId="81e39d19-8d5c-4ffe-9a82-20799efac8e0" providerId="ADAL" clId="{3FB56EDB-2F38-4CA6-8122-BDEE3AA03212}" dt="2020-08-13T16:10:23.577" v="238" actId="478"/>
          <ac:graphicFrameMkLst>
            <pc:docMk/>
            <pc:sldMk cId="3660308092" sldId="284"/>
            <ac:graphicFrameMk id="3" creationId="{D12EED76-112D-46B0-A106-5896D41AC26E}"/>
          </ac:graphicFrameMkLst>
        </pc:graphicFrameChg>
        <pc:graphicFrameChg chg="add mod modGraphic">
          <ac:chgData name="Md Kauser Ahmmed" userId="81e39d19-8d5c-4ffe-9a82-20799efac8e0" providerId="ADAL" clId="{3FB56EDB-2F38-4CA6-8122-BDEE3AA03212}" dt="2020-08-13T16:10:46.078" v="243" actId="26606"/>
          <ac:graphicFrameMkLst>
            <pc:docMk/>
            <pc:sldMk cId="3660308092" sldId="284"/>
            <ac:graphicFrameMk id="4" creationId="{654F37DA-3465-4EBC-8CDE-6FA104FB8BFC}"/>
          </ac:graphicFrameMkLst>
        </pc:graphicFrame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2" creationId="{D2E961F1-4A28-4A5F-BBD4-6E400E5E6C75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3" creationId="{A82415D3-DDE5-4D63-8CB3-23A5EC581B27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5" creationId="{AD7193FB-6AE6-4B3B-8F89-56B55DD63B4D}"/>
          </ac:cxnSpMkLst>
        </pc:cxnChg>
      </pc:sldChg>
      <pc:sldChg chg="addSp delSp modSp add mod setBg">
        <pc:chgData name="Md Kauser Ahmmed" userId="81e39d19-8d5c-4ffe-9a82-20799efac8e0" providerId="ADAL" clId="{3FB56EDB-2F38-4CA6-8122-BDEE3AA03212}" dt="2020-08-13T16:17:18.026" v="415" actId="26606"/>
        <pc:sldMkLst>
          <pc:docMk/>
          <pc:sldMk cId="3272573321" sldId="285"/>
        </pc:sldMkLst>
        <pc:spChg chg="mod">
          <ac:chgData name="Md Kauser Ahmmed" userId="81e39d19-8d5c-4ffe-9a82-20799efac8e0" providerId="ADAL" clId="{3FB56EDB-2F38-4CA6-8122-BDEE3AA03212}" dt="2020-08-13T16:17:18.026" v="415" actId="26606"/>
          <ac:spMkLst>
            <pc:docMk/>
            <pc:sldMk cId="3272573321" sldId="285"/>
            <ac:spMk id="2" creationId="{46FE4051-AFEA-404E-86C5-02340A700E59}"/>
          </ac:spMkLst>
        </pc:spChg>
        <pc:spChg chg="del mod">
          <ac:chgData name="Md Kauser Ahmmed" userId="81e39d19-8d5c-4ffe-9a82-20799efac8e0" providerId="ADAL" clId="{3FB56EDB-2F38-4CA6-8122-BDEE3AA03212}" dt="2020-08-13T16:16:37.473" v="407" actId="478"/>
          <ac:spMkLst>
            <pc:docMk/>
            <pc:sldMk cId="3272573321" sldId="285"/>
            <ac:spMk id="3" creationId="{9F552093-1AD3-475B-BDB4-880139FCA6DC}"/>
          </ac:spMkLst>
        </pc:spChg>
        <pc:picChg chg="add mod">
          <ac:chgData name="Md Kauser Ahmmed" userId="81e39d19-8d5c-4ffe-9a82-20799efac8e0" providerId="ADAL" clId="{3FB56EDB-2F38-4CA6-8122-BDEE3AA03212}" dt="2020-08-13T16:17:18.026" v="415" actId="26606"/>
          <ac:picMkLst>
            <pc:docMk/>
            <pc:sldMk cId="3272573321" sldId="285"/>
            <ac:picMk id="5" creationId="{AB787443-80C7-4C19-80ED-400B42B5B494}"/>
          </ac:picMkLst>
        </pc:picChg>
      </pc:sldChg>
    </pc:docChg>
  </pc:docChgLst>
  <pc:docChgLst>
    <pc:chgData name="Md Kauser Ahmmed" userId="81e39d19-8d5c-4ffe-9a82-20799efac8e0" providerId="ADAL" clId="{48F385FB-7E42-4D55-9494-3E1B75EA60AB}"/>
    <pc:docChg chg="undo custSel addSld modSld sldOrd">
      <pc:chgData name="Md Kauser Ahmmed" userId="81e39d19-8d5c-4ffe-9a82-20799efac8e0" providerId="ADAL" clId="{48F385FB-7E42-4D55-9494-3E1B75EA60AB}" dt="2021-05-28T17:27:22.372" v="881" actId="26606"/>
      <pc:docMkLst>
        <pc:docMk/>
      </pc:docMkLst>
      <pc:sldChg chg="modSp mod">
        <pc:chgData name="Md Kauser Ahmmed" userId="81e39d19-8d5c-4ffe-9a82-20799efac8e0" providerId="ADAL" clId="{48F385FB-7E42-4D55-9494-3E1B75EA60AB}" dt="2021-05-28T17:18:32.104" v="3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48F385FB-7E42-4D55-9494-3E1B75EA60AB}" dt="2021-05-28T17:18:32.104" v="3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 mod">
        <pc:chgData name="Md Kauser Ahmmed" userId="81e39d19-8d5c-4ffe-9a82-20799efac8e0" providerId="ADAL" clId="{48F385FB-7E42-4D55-9494-3E1B75EA60AB}" dt="2021-05-28T17:21:36.720" v="642" actId="20577"/>
        <pc:sldMkLst>
          <pc:docMk/>
          <pc:sldMk cId="940564484" sldId="314"/>
        </pc:sldMkLst>
        <pc:spChg chg="mod">
          <ac:chgData name="Md Kauser Ahmmed" userId="81e39d19-8d5c-4ffe-9a82-20799efac8e0" providerId="ADAL" clId="{48F385FB-7E42-4D55-9494-3E1B75EA60AB}" dt="2021-05-28T17:20:52.775" v="488" actId="20577"/>
          <ac:spMkLst>
            <pc:docMk/>
            <pc:sldMk cId="940564484" sldId="314"/>
            <ac:spMk id="3" creationId="{A2CA12DE-832B-4F13-AD8D-54E44CAC6251}"/>
          </ac:spMkLst>
        </pc:spChg>
        <pc:spChg chg="mod">
          <ac:chgData name="Md Kauser Ahmmed" userId="81e39d19-8d5c-4ffe-9a82-20799efac8e0" providerId="ADAL" clId="{48F385FB-7E42-4D55-9494-3E1B75EA60AB}" dt="2021-05-28T17:21:36.720" v="642" actId="20577"/>
          <ac:spMkLst>
            <pc:docMk/>
            <pc:sldMk cId="940564484" sldId="314"/>
            <ac:spMk id="4" creationId="{4A1824F9-7648-4ABF-A664-0465A6D933AF}"/>
          </ac:spMkLst>
        </pc:spChg>
      </pc:sldChg>
      <pc:sldChg chg="ord">
        <pc:chgData name="Md Kauser Ahmmed" userId="81e39d19-8d5c-4ffe-9a82-20799efac8e0" providerId="ADAL" clId="{48F385FB-7E42-4D55-9494-3E1B75EA60AB}" dt="2021-05-28T17:21:48.606" v="644"/>
        <pc:sldMkLst>
          <pc:docMk/>
          <pc:sldMk cId="4194051782" sldId="323"/>
        </pc:sldMkLst>
      </pc:sldChg>
      <pc:sldChg chg="addSp delSp modSp new mod setBg">
        <pc:chgData name="Md Kauser Ahmmed" userId="81e39d19-8d5c-4ffe-9a82-20799efac8e0" providerId="ADAL" clId="{48F385FB-7E42-4D55-9494-3E1B75EA60AB}" dt="2021-05-28T17:23:23.435" v="670" actId="26606"/>
        <pc:sldMkLst>
          <pc:docMk/>
          <pc:sldMk cId="2683079908" sldId="326"/>
        </pc:sldMkLst>
        <pc:spChg chg="mod">
          <ac:chgData name="Md Kauser Ahmmed" userId="81e39d19-8d5c-4ffe-9a82-20799efac8e0" providerId="ADAL" clId="{48F385FB-7E42-4D55-9494-3E1B75EA60AB}" dt="2021-05-28T17:23:23.435" v="670" actId="26606"/>
          <ac:spMkLst>
            <pc:docMk/>
            <pc:sldMk cId="2683079908" sldId="326"/>
            <ac:spMk id="2" creationId="{2C77C3D2-D7CC-43DC-9867-39F918451131}"/>
          </ac:spMkLst>
        </pc:spChg>
        <pc:spChg chg="del">
          <ac:chgData name="Md Kauser Ahmmed" userId="81e39d19-8d5c-4ffe-9a82-20799efac8e0" providerId="ADAL" clId="{48F385FB-7E42-4D55-9494-3E1B75EA60AB}" dt="2021-05-28T17:23:20.194" v="669"/>
          <ac:spMkLst>
            <pc:docMk/>
            <pc:sldMk cId="2683079908" sldId="326"/>
            <ac:spMk id="3" creationId="{251982C2-6D73-4B12-89A9-8CF82203DEE2}"/>
          </ac:spMkLst>
        </pc:spChg>
        <pc:spChg chg="add">
          <ac:chgData name="Md Kauser Ahmmed" userId="81e39d19-8d5c-4ffe-9a82-20799efac8e0" providerId="ADAL" clId="{48F385FB-7E42-4D55-9494-3E1B75EA60AB}" dt="2021-05-28T17:23:23.435" v="670" actId="26606"/>
          <ac:spMkLst>
            <pc:docMk/>
            <pc:sldMk cId="2683079908" sldId="326"/>
            <ac:spMk id="9" creationId="{ADF2AA3E-C714-4E8D-9F46-9E6FFF7FBA36}"/>
          </ac:spMkLst>
        </pc:spChg>
        <pc:graphicFrameChg chg="add mod modGraphic">
          <ac:chgData name="Md Kauser Ahmmed" userId="81e39d19-8d5c-4ffe-9a82-20799efac8e0" providerId="ADAL" clId="{48F385FB-7E42-4D55-9494-3E1B75EA60AB}" dt="2021-05-28T17:23:23.435" v="670" actId="26606"/>
          <ac:graphicFrameMkLst>
            <pc:docMk/>
            <pc:sldMk cId="2683079908" sldId="326"/>
            <ac:graphicFrameMk id="4" creationId="{03193BDE-B56E-433D-B62D-655265F243CD}"/>
          </ac:graphicFrameMkLst>
        </pc:graphicFrameChg>
      </pc:sldChg>
      <pc:sldChg chg="addSp delSp modSp new mod setBg">
        <pc:chgData name="Md Kauser Ahmmed" userId="81e39d19-8d5c-4ffe-9a82-20799efac8e0" providerId="ADAL" clId="{48F385FB-7E42-4D55-9494-3E1B75EA60AB}" dt="2021-05-28T17:24:34.748" v="721" actId="26606"/>
        <pc:sldMkLst>
          <pc:docMk/>
          <pc:sldMk cId="3363975322" sldId="327"/>
        </pc:sldMkLst>
        <pc:spChg chg="mod">
          <ac:chgData name="Md Kauser Ahmmed" userId="81e39d19-8d5c-4ffe-9a82-20799efac8e0" providerId="ADAL" clId="{48F385FB-7E42-4D55-9494-3E1B75EA60AB}" dt="2021-05-28T17:24:34.748" v="721" actId="26606"/>
          <ac:spMkLst>
            <pc:docMk/>
            <pc:sldMk cId="3363975322" sldId="327"/>
            <ac:spMk id="2" creationId="{A85F967C-16D5-4113-BA0A-08B4494381BC}"/>
          </ac:spMkLst>
        </pc:spChg>
        <pc:spChg chg="del">
          <ac:chgData name="Md Kauser Ahmmed" userId="81e39d19-8d5c-4ffe-9a82-20799efac8e0" providerId="ADAL" clId="{48F385FB-7E42-4D55-9494-3E1B75EA60AB}" dt="2021-05-28T17:24:06.244" v="714"/>
          <ac:spMkLst>
            <pc:docMk/>
            <pc:sldMk cId="3363975322" sldId="327"/>
            <ac:spMk id="3" creationId="{9D5555EC-E82A-423C-8A9F-E37B1BEBDE3A}"/>
          </ac:spMkLst>
        </pc:spChg>
        <pc:spChg chg="add del">
          <ac:chgData name="Md Kauser Ahmmed" userId="81e39d19-8d5c-4ffe-9a82-20799efac8e0" providerId="ADAL" clId="{48F385FB-7E42-4D55-9494-3E1B75EA60AB}" dt="2021-05-28T17:24:17.054" v="716" actId="26606"/>
          <ac:spMkLst>
            <pc:docMk/>
            <pc:sldMk cId="3363975322" sldId="327"/>
            <ac:spMk id="9" creationId="{ADF2AA3E-C714-4E8D-9F46-9E6FFF7FBA36}"/>
          </ac:spMkLst>
        </pc:spChg>
        <pc:spChg chg="add del">
          <ac:chgData name="Md Kauser Ahmmed" userId="81e39d19-8d5c-4ffe-9a82-20799efac8e0" providerId="ADAL" clId="{48F385FB-7E42-4D55-9494-3E1B75EA60AB}" dt="2021-05-28T17:24:28.451" v="718" actId="26606"/>
          <ac:spMkLst>
            <pc:docMk/>
            <pc:sldMk cId="3363975322" sldId="327"/>
            <ac:spMk id="11" creationId="{ADF2AA3E-C714-4E8D-9F46-9E6FFF7FBA36}"/>
          </ac:spMkLst>
        </pc:spChg>
        <pc:spChg chg="add del">
          <ac:chgData name="Md Kauser Ahmmed" userId="81e39d19-8d5c-4ffe-9a82-20799efac8e0" providerId="ADAL" clId="{48F385FB-7E42-4D55-9494-3E1B75EA60AB}" dt="2021-05-28T17:24:34.456" v="720" actId="26606"/>
          <ac:spMkLst>
            <pc:docMk/>
            <pc:sldMk cId="3363975322" sldId="327"/>
            <ac:spMk id="13" creationId="{FB92FFCE-0C90-454E-AA25-D4EE9A6C39C5}"/>
          </ac:spMkLst>
        </pc:spChg>
        <pc:spChg chg="add del">
          <ac:chgData name="Md Kauser Ahmmed" userId="81e39d19-8d5c-4ffe-9a82-20799efac8e0" providerId="ADAL" clId="{48F385FB-7E42-4D55-9494-3E1B75EA60AB}" dt="2021-05-28T17:24:34.456" v="720" actId="26606"/>
          <ac:spMkLst>
            <pc:docMk/>
            <pc:sldMk cId="3363975322" sldId="327"/>
            <ac:spMk id="14" creationId="{81D377EB-C9D2-4ED0-86A6-740A297E3EAC}"/>
          </ac:spMkLst>
        </pc:spChg>
        <pc:spChg chg="add del">
          <ac:chgData name="Md Kauser Ahmmed" userId="81e39d19-8d5c-4ffe-9a82-20799efac8e0" providerId="ADAL" clId="{48F385FB-7E42-4D55-9494-3E1B75EA60AB}" dt="2021-05-28T17:24:34.456" v="720" actId="26606"/>
          <ac:spMkLst>
            <pc:docMk/>
            <pc:sldMk cId="3363975322" sldId="327"/>
            <ac:spMk id="15" creationId="{066346BE-FDB4-4772-A696-0719490ABD64}"/>
          </ac:spMkLst>
        </pc:spChg>
        <pc:spChg chg="add">
          <ac:chgData name="Md Kauser Ahmmed" userId="81e39d19-8d5c-4ffe-9a82-20799efac8e0" providerId="ADAL" clId="{48F385FB-7E42-4D55-9494-3E1B75EA60AB}" dt="2021-05-28T17:24:34.748" v="721" actId="26606"/>
          <ac:spMkLst>
            <pc:docMk/>
            <pc:sldMk cId="3363975322" sldId="327"/>
            <ac:spMk id="17" creationId="{ADF2AA3E-C714-4E8D-9F46-9E6FFF7FBA36}"/>
          </ac:spMkLst>
        </pc:spChg>
        <pc:graphicFrameChg chg="add mod modGraphic">
          <ac:chgData name="Md Kauser Ahmmed" userId="81e39d19-8d5c-4ffe-9a82-20799efac8e0" providerId="ADAL" clId="{48F385FB-7E42-4D55-9494-3E1B75EA60AB}" dt="2021-05-28T17:24:34.748" v="721" actId="26606"/>
          <ac:graphicFrameMkLst>
            <pc:docMk/>
            <pc:sldMk cId="3363975322" sldId="327"/>
            <ac:graphicFrameMk id="4" creationId="{FF6218AF-07A5-42FB-B5FD-1FAFD6360C3A}"/>
          </ac:graphicFrameMkLst>
        </pc:graphicFrameChg>
      </pc:sldChg>
      <pc:sldChg chg="addSp delSp modSp new mod setBg">
        <pc:chgData name="Md Kauser Ahmmed" userId="81e39d19-8d5c-4ffe-9a82-20799efac8e0" providerId="ADAL" clId="{48F385FB-7E42-4D55-9494-3E1B75EA60AB}" dt="2021-05-28T17:25:24.130" v="778" actId="26606"/>
        <pc:sldMkLst>
          <pc:docMk/>
          <pc:sldMk cId="2056074630" sldId="328"/>
        </pc:sldMkLst>
        <pc:spChg chg="mod">
          <ac:chgData name="Md Kauser Ahmmed" userId="81e39d19-8d5c-4ffe-9a82-20799efac8e0" providerId="ADAL" clId="{48F385FB-7E42-4D55-9494-3E1B75EA60AB}" dt="2021-05-28T17:25:24.130" v="778" actId="26606"/>
          <ac:spMkLst>
            <pc:docMk/>
            <pc:sldMk cId="2056074630" sldId="328"/>
            <ac:spMk id="2" creationId="{43A25900-9B48-4D39-8F5A-6EDA4A18498C}"/>
          </ac:spMkLst>
        </pc:spChg>
        <pc:spChg chg="del">
          <ac:chgData name="Md Kauser Ahmmed" userId="81e39d19-8d5c-4ffe-9a82-20799efac8e0" providerId="ADAL" clId="{48F385FB-7E42-4D55-9494-3E1B75EA60AB}" dt="2021-05-28T17:25:19.060" v="777"/>
          <ac:spMkLst>
            <pc:docMk/>
            <pc:sldMk cId="2056074630" sldId="328"/>
            <ac:spMk id="3" creationId="{CBFE73F4-F10F-41F5-9FE9-7043BDECE258}"/>
          </ac:spMkLst>
        </pc:spChg>
        <pc:spChg chg="add">
          <ac:chgData name="Md Kauser Ahmmed" userId="81e39d19-8d5c-4ffe-9a82-20799efac8e0" providerId="ADAL" clId="{48F385FB-7E42-4D55-9494-3E1B75EA60AB}" dt="2021-05-28T17:25:24.130" v="778" actId="26606"/>
          <ac:spMkLst>
            <pc:docMk/>
            <pc:sldMk cId="2056074630" sldId="328"/>
            <ac:spMk id="9" creationId="{ADF2AA3E-C714-4E8D-9F46-9E6FFF7FBA36}"/>
          </ac:spMkLst>
        </pc:spChg>
        <pc:graphicFrameChg chg="add mod modGraphic">
          <ac:chgData name="Md Kauser Ahmmed" userId="81e39d19-8d5c-4ffe-9a82-20799efac8e0" providerId="ADAL" clId="{48F385FB-7E42-4D55-9494-3E1B75EA60AB}" dt="2021-05-28T17:25:24.130" v="778" actId="26606"/>
          <ac:graphicFrameMkLst>
            <pc:docMk/>
            <pc:sldMk cId="2056074630" sldId="328"/>
            <ac:graphicFrameMk id="4" creationId="{570842A9-FFEC-4819-BFC1-980B0DD35ABF}"/>
          </ac:graphicFrameMkLst>
        </pc:graphicFrameChg>
      </pc:sldChg>
      <pc:sldChg chg="addSp delSp modSp new mod setBg">
        <pc:chgData name="Md Kauser Ahmmed" userId="81e39d19-8d5c-4ffe-9a82-20799efac8e0" providerId="ADAL" clId="{48F385FB-7E42-4D55-9494-3E1B75EA60AB}" dt="2021-05-28T17:26:26.272" v="878" actId="26606"/>
        <pc:sldMkLst>
          <pc:docMk/>
          <pc:sldMk cId="3621307228" sldId="329"/>
        </pc:sldMkLst>
        <pc:spChg chg="mod">
          <ac:chgData name="Md Kauser Ahmmed" userId="81e39d19-8d5c-4ffe-9a82-20799efac8e0" providerId="ADAL" clId="{48F385FB-7E42-4D55-9494-3E1B75EA60AB}" dt="2021-05-28T17:26:26.272" v="878" actId="26606"/>
          <ac:spMkLst>
            <pc:docMk/>
            <pc:sldMk cId="3621307228" sldId="329"/>
            <ac:spMk id="2" creationId="{66CC0027-05DA-446C-8E04-E8A567EDCE94}"/>
          </ac:spMkLst>
        </pc:spChg>
        <pc:spChg chg="del">
          <ac:chgData name="Md Kauser Ahmmed" userId="81e39d19-8d5c-4ffe-9a82-20799efac8e0" providerId="ADAL" clId="{48F385FB-7E42-4D55-9494-3E1B75EA60AB}" dt="2021-05-28T17:26:14.991" v="875"/>
          <ac:spMkLst>
            <pc:docMk/>
            <pc:sldMk cId="3621307228" sldId="329"/>
            <ac:spMk id="3" creationId="{5C36C6DB-7FFD-42BE-9842-49BD0BFF41FD}"/>
          </ac:spMkLst>
        </pc:spChg>
        <pc:spChg chg="add del">
          <ac:chgData name="Md Kauser Ahmmed" userId="81e39d19-8d5c-4ffe-9a82-20799efac8e0" providerId="ADAL" clId="{48F385FB-7E42-4D55-9494-3E1B75EA60AB}" dt="2021-05-28T17:26:25.989" v="877" actId="26606"/>
          <ac:spMkLst>
            <pc:docMk/>
            <pc:sldMk cId="3621307228" sldId="329"/>
            <ac:spMk id="9" creationId="{BACC6370-2D7E-4714-9D71-7542949D7D5D}"/>
          </ac:spMkLst>
        </pc:spChg>
        <pc:spChg chg="add del">
          <ac:chgData name="Md Kauser Ahmmed" userId="81e39d19-8d5c-4ffe-9a82-20799efac8e0" providerId="ADAL" clId="{48F385FB-7E42-4D55-9494-3E1B75EA60AB}" dt="2021-05-28T17:26:25.989" v="877" actId="26606"/>
          <ac:spMkLst>
            <pc:docMk/>
            <pc:sldMk cId="3621307228" sldId="329"/>
            <ac:spMk id="11" creationId="{F68B3F68-107C-434F-AA38-110D5EA91B85}"/>
          </ac:spMkLst>
        </pc:spChg>
        <pc:spChg chg="add del">
          <ac:chgData name="Md Kauser Ahmmed" userId="81e39d19-8d5c-4ffe-9a82-20799efac8e0" providerId="ADAL" clId="{48F385FB-7E42-4D55-9494-3E1B75EA60AB}" dt="2021-05-28T17:26:25.989" v="877" actId="26606"/>
          <ac:spMkLst>
            <pc:docMk/>
            <pc:sldMk cId="3621307228" sldId="329"/>
            <ac:spMk id="13" creationId="{AAD0DBB9-1A4B-4391-81D4-CB19F9AB918A}"/>
          </ac:spMkLst>
        </pc:spChg>
        <pc:spChg chg="add del">
          <ac:chgData name="Md Kauser Ahmmed" userId="81e39d19-8d5c-4ffe-9a82-20799efac8e0" providerId="ADAL" clId="{48F385FB-7E42-4D55-9494-3E1B75EA60AB}" dt="2021-05-28T17:26:25.989" v="877" actId="26606"/>
          <ac:spMkLst>
            <pc:docMk/>
            <pc:sldMk cId="3621307228" sldId="329"/>
            <ac:spMk id="15" creationId="{063BBA22-50EA-4C4D-BE05-F1CE4E63AA56}"/>
          </ac:spMkLst>
        </pc:spChg>
        <pc:spChg chg="add">
          <ac:chgData name="Md Kauser Ahmmed" userId="81e39d19-8d5c-4ffe-9a82-20799efac8e0" providerId="ADAL" clId="{48F385FB-7E42-4D55-9494-3E1B75EA60AB}" dt="2021-05-28T17:26:26.272" v="878" actId="26606"/>
          <ac:spMkLst>
            <pc:docMk/>
            <pc:sldMk cId="3621307228" sldId="329"/>
            <ac:spMk id="17" creationId="{ADF2AA3E-C714-4E8D-9F46-9E6FFF7FBA36}"/>
          </ac:spMkLst>
        </pc:spChg>
        <pc:graphicFrameChg chg="add mod modGraphic">
          <ac:chgData name="Md Kauser Ahmmed" userId="81e39d19-8d5c-4ffe-9a82-20799efac8e0" providerId="ADAL" clId="{48F385FB-7E42-4D55-9494-3E1B75EA60AB}" dt="2021-05-28T17:26:26.272" v="878" actId="26606"/>
          <ac:graphicFrameMkLst>
            <pc:docMk/>
            <pc:sldMk cId="3621307228" sldId="329"/>
            <ac:graphicFrameMk id="4" creationId="{309F3212-3E53-400A-8F59-CF81504F508D}"/>
          </ac:graphicFrameMkLst>
        </pc:graphicFrameChg>
      </pc:sldChg>
      <pc:sldChg chg="addSp delSp modSp add mod setBg delDesignElem">
        <pc:chgData name="Md Kauser Ahmmed" userId="81e39d19-8d5c-4ffe-9a82-20799efac8e0" providerId="ADAL" clId="{48F385FB-7E42-4D55-9494-3E1B75EA60AB}" dt="2021-05-28T17:27:22.372" v="881" actId="26606"/>
        <pc:sldMkLst>
          <pc:docMk/>
          <pc:sldMk cId="2083826961" sldId="330"/>
        </pc:sldMkLst>
        <pc:spChg chg="mod">
          <ac:chgData name="Md Kauser Ahmmed" userId="81e39d19-8d5c-4ffe-9a82-20799efac8e0" providerId="ADAL" clId="{48F385FB-7E42-4D55-9494-3E1B75EA60AB}" dt="2021-05-28T17:27:22.372" v="881" actId="26606"/>
          <ac:spMkLst>
            <pc:docMk/>
            <pc:sldMk cId="2083826961" sldId="330"/>
            <ac:spMk id="3" creationId="{A2CA12DE-832B-4F13-AD8D-54E44CAC6251}"/>
          </ac:spMkLst>
        </pc:spChg>
        <pc:spChg chg="mod">
          <ac:chgData name="Md Kauser Ahmmed" userId="81e39d19-8d5c-4ffe-9a82-20799efac8e0" providerId="ADAL" clId="{48F385FB-7E42-4D55-9494-3E1B75EA60AB}" dt="2021-05-28T17:27:22.372" v="881" actId="26606"/>
          <ac:spMkLst>
            <pc:docMk/>
            <pc:sldMk cId="2083826961" sldId="330"/>
            <ac:spMk id="4" creationId="{4A1824F9-7648-4ABF-A664-0465A6D933AF}"/>
          </ac:spMkLst>
        </pc:spChg>
        <pc:spChg chg="add">
          <ac:chgData name="Md Kauser Ahmmed" userId="81e39d19-8d5c-4ffe-9a82-20799efac8e0" providerId="ADAL" clId="{48F385FB-7E42-4D55-9494-3E1B75EA60AB}" dt="2021-05-28T17:27:22.372" v="881" actId="26606"/>
          <ac:spMkLst>
            <pc:docMk/>
            <pc:sldMk cId="2083826961" sldId="330"/>
            <ac:spMk id="6" creationId="{4C608BEB-860E-4094-8511-78603564A75E}"/>
          </ac:spMkLst>
        </pc:spChg>
        <pc:spChg chg="del">
          <ac:chgData name="Md Kauser Ahmmed" userId="81e39d19-8d5c-4ffe-9a82-20799efac8e0" providerId="ADAL" clId="{48F385FB-7E42-4D55-9494-3E1B75EA60AB}" dt="2021-05-28T17:26:57.830" v="880"/>
          <ac:spMkLst>
            <pc:docMk/>
            <pc:sldMk cId="2083826961" sldId="330"/>
            <ac:spMk id="9" creationId="{4C608BEB-860E-4094-8511-78603564A75E}"/>
          </ac:spMkLst>
        </pc:spChg>
        <pc:cxnChg chg="add">
          <ac:chgData name="Md Kauser Ahmmed" userId="81e39d19-8d5c-4ffe-9a82-20799efac8e0" providerId="ADAL" clId="{48F385FB-7E42-4D55-9494-3E1B75EA60AB}" dt="2021-05-28T17:27:22.372" v="881" actId="26606"/>
          <ac:cxnSpMkLst>
            <pc:docMk/>
            <pc:sldMk cId="2083826961" sldId="330"/>
            <ac:cxnSpMk id="7" creationId="{1F16A8D4-FE87-4604-88B2-394B5D1EB437}"/>
          </ac:cxnSpMkLst>
        </pc:cxnChg>
        <pc:cxnChg chg="del">
          <ac:chgData name="Md Kauser Ahmmed" userId="81e39d19-8d5c-4ffe-9a82-20799efac8e0" providerId="ADAL" clId="{48F385FB-7E42-4D55-9494-3E1B75EA60AB}" dt="2021-05-28T17:26:57.830" v="880"/>
          <ac:cxnSpMkLst>
            <pc:docMk/>
            <pc:sldMk cId="2083826961" sldId="330"/>
            <ac:cxnSpMk id="11" creationId="{1F16A8D4-FE87-4604-88B2-394B5D1EB437}"/>
          </ac:cxnSpMkLst>
        </pc:cxnChg>
      </pc:sldChg>
    </pc:docChg>
  </pc:docChgLst>
  <pc:docChgLst>
    <pc:chgData name="Md Kauser Ahmmed" userId="81e39d19-8d5c-4ffe-9a82-20799efac8e0" providerId="ADAL" clId="{5C14BA9A-C8CE-4A78-B23A-75368C2A47D9}"/>
    <pc:docChg chg="undo custSel mod addSld delSld modSld sldOrd">
      <pc:chgData name="Md Kauser Ahmmed" userId="81e39d19-8d5c-4ffe-9a82-20799efac8e0" providerId="ADAL" clId="{5C14BA9A-C8CE-4A78-B23A-75368C2A47D9}" dt="2020-09-29T18:56:50.064" v="1449" actId="20577"/>
      <pc:docMkLst>
        <pc:docMk/>
      </pc:docMkLst>
      <pc:sldChg chg="modSp">
        <pc:chgData name="Md Kauser Ahmmed" userId="81e39d19-8d5c-4ffe-9a82-20799efac8e0" providerId="ADAL" clId="{5C14BA9A-C8CE-4A78-B23A-75368C2A47D9}" dt="2020-09-25T17:22:52.069" v="306" actId="5793"/>
        <pc:sldMkLst>
          <pc:docMk/>
          <pc:sldMk cId="1659930921" sldId="256"/>
        </pc:sldMkLst>
        <pc:spChg chg="mod">
          <ac:chgData name="Md Kauser Ahmmed" userId="81e39d19-8d5c-4ffe-9a82-20799efac8e0" providerId="ADAL" clId="{5C14BA9A-C8CE-4A78-B23A-75368C2A47D9}" dt="2020-09-25T17:22:52.069" v="306" actId="5793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5C14BA9A-C8CE-4A78-B23A-75368C2A47D9}" dt="2020-09-25T17:25:30.082" v="451" actId="26606"/>
        <pc:sldMkLst>
          <pc:docMk/>
          <pc:sldMk cId="4056875156" sldId="259"/>
        </pc:sldMkLst>
        <pc:spChg chg="mod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2" creationId="{45F2AC63-EFDA-4E7C-A71C-7D3EE46A34E8}"/>
          </ac:spMkLst>
        </pc:spChg>
        <pc:spChg chg="del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31" creationId="{53F29798-D584-4792-9B62-3F5F5C36D619}"/>
          </ac:spMkLst>
        </pc:spChg>
        <pc:spChg chg="add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36" creationId="{53F29798-D584-4792-9B62-3F5F5C36D619}"/>
          </ac:spMkLst>
        </pc:spChg>
        <pc:picChg chg="del">
          <ac:chgData name="Md Kauser Ahmmed" userId="81e39d19-8d5c-4ffe-9a82-20799efac8e0" providerId="ADAL" clId="{5C14BA9A-C8CE-4A78-B23A-75368C2A47D9}" dt="2020-09-25T17:23:08.496" v="307" actId="478"/>
          <ac:picMkLst>
            <pc:docMk/>
            <pc:sldMk cId="4056875156" sldId="259"/>
            <ac:picMk id="4" creationId="{6751950B-22EC-40E1-A4ED-E4FEC7C2E08A}"/>
          </ac:picMkLst>
        </pc:picChg>
        <pc:picChg chg="add mod">
          <ac:chgData name="Md Kauser Ahmmed" userId="81e39d19-8d5c-4ffe-9a82-20799efac8e0" providerId="ADAL" clId="{5C14BA9A-C8CE-4A78-B23A-75368C2A47D9}" dt="2020-09-25T17:25:30.082" v="451" actId="26606"/>
          <ac:picMkLst>
            <pc:docMk/>
            <pc:sldMk cId="4056875156" sldId="259"/>
            <ac:picMk id="5" creationId="{D3974D7B-9347-4F28-ADF4-43152B74C238}"/>
          </ac:picMkLst>
        </pc:picChg>
      </pc:sldChg>
      <pc:sldChg chg="modSp">
        <pc:chgData name="Md Kauser Ahmmed" userId="81e39d19-8d5c-4ffe-9a82-20799efac8e0" providerId="ADAL" clId="{5C14BA9A-C8CE-4A78-B23A-75368C2A47D9}" dt="2020-09-25T17:03:56.794" v="3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5C14BA9A-C8CE-4A78-B23A-75368C2A47D9}" dt="2020-09-25T17:03:56.794" v="3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5C14BA9A-C8CE-4A78-B23A-75368C2A47D9}" dt="2020-09-25T17:24:56.538" v="443" actId="2696"/>
        <pc:sldMkLst>
          <pc:docMk/>
          <pc:sldMk cId="2100237636" sldId="291"/>
        </pc:sldMkLst>
      </pc:sldChg>
      <pc:sldChg chg="del">
        <pc:chgData name="Md Kauser Ahmmed" userId="81e39d19-8d5c-4ffe-9a82-20799efac8e0" providerId="ADAL" clId="{5C14BA9A-C8CE-4A78-B23A-75368C2A47D9}" dt="2020-09-25T17:24:56.549" v="444" actId="2696"/>
        <pc:sldMkLst>
          <pc:docMk/>
          <pc:sldMk cId="1513331418" sldId="295"/>
        </pc:sldMkLst>
      </pc:sldChg>
      <pc:sldChg chg="del">
        <pc:chgData name="Md Kauser Ahmmed" userId="81e39d19-8d5c-4ffe-9a82-20799efac8e0" providerId="ADAL" clId="{5C14BA9A-C8CE-4A78-B23A-75368C2A47D9}" dt="2020-09-25T17:24:56.574" v="446" actId="2696"/>
        <pc:sldMkLst>
          <pc:docMk/>
          <pc:sldMk cId="3201184893" sldId="296"/>
        </pc:sldMkLst>
      </pc:sldChg>
      <pc:sldChg chg="del">
        <pc:chgData name="Md Kauser Ahmmed" userId="81e39d19-8d5c-4ffe-9a82-20799efac8e0" providerId="ADAL" clId="{5C14BA9A-C8CE-4A78-B23A-75368C2A47D9}" dt="2020-09-25T17:24:56.561" v="445" actId="2696"/>
        <pc:sldMkLst>
          <pc:docMk/>
          <pc:sldMk cId="3807525662" sldId="297"/>
        </pc:sldMkLst>
      </pc:sldChg>
      <pc:sldChg chg="del">
        <pc:chgData name="Md Kauser Ahmmed" userId="81e39d19-8d5c-4ffe-9a82-20799efac8e0" providerId="ADAL" clId="{5C14BA9A-C8CE-4A78-B23A-75368C2A47D9}" dt="2020-09-25T17:24:56.588" v="447" actId="2696"/>
        <pc:sldMkLst>
          <pc:docMk/>
          <pc:sldMk cId="705476752" sldId="298"/>
        </pc:sldMkLst>
      </pc:sldChg>
      <pc:sldChg chg="addSp delSp modSp del ord setBg">
        <pc:chgData name="Md Kauser Ahmmed" userId="81e39d19-8d5c-4ffe-9a82-20799efac8e0" providerId="ADAL" clId="{5C14BA9A-C8CE-4A78-B23A-75368C2A47D9}" dt="2020-09-29T18:25:58.232" v="487" actId="2696"/>
        <pc:sldMkLst>
          <pc:docMk/>
          <pc:sldMk cId="2179309757" sldId="299"/>
        </pc:sldMkLst>
        <pc:spChg chg="mod">
          <ac:chgData name="Md Kauser Ahmmed" userId="81e39d19-8d5c-4ffe-9a82-20799efac8e0" providerId="ADAL" clId="{5C14BA9A-C8CE-4A78-B23A-75368C2A47D9}" dt="2020-09-25T17:04:57.590" v="38" actId="20577"/>
          <ac:spMkLst>
            <pc:docMk/>
            <pc:sldMk cId="2179309757" sldId="299"/>
            <ac:spMk id="2" creationId="{284849D0-B00B-41F8-A8DC-CF09038960BF}"/>
          </ac:spMkLst>
        </pc:spChg>
        <pc:spChg chg="add del mod">
          <ac:chgData name="Md Kauser Ahmmed" userId="81e39d19-8d5c-4ffe-9a82-20799efac8e0" providerId="ADAL" clId="{5C14BA9A-C8CE-4A78-B23A-75368C2A47D9}" dt="2020-09-25T17:04:18.322" v="5"/>
          <ac:spMkLst>
            <pc:docMk/>
            <pc:sldMk cId="2179309757" sldId="299"/>
            <ac:spMk id="5" creationId="{19E549CA-8E1A-4E93-AF6A-0528013FA873}"/>
          </ac:spMkLst>
        </pc:spChg>
        <pc:spChg chg="add del mod">
          <ac:chgData name="Md Kauser Ahmmed" userId="81e39d19-8d5c-4ffe-9a82-20799efac8e0" providerId="ADAL" clId="{5C14BA9A-C8CE-4A78-B23A-75368C2A47D9}" dt="2020-09-29T18:25:24.115" v="486"/>
          <ac:spMkLst>
            <pc:docMk/>
            <pc:sldMk cId="2179309757" sldId="299"/>
            <ac:spMk id="8" creationId="{ED90FDEC-C4D9-40CC-A24A-6E048A72AC38}"/>
          </ac:spMkLst>
        </pc:spChg>
        <pc:spChg chg="del">
          <ac:chgData name="Md Kauser Ahmmed" userId="81e39d19-8d5c-4ffe-9a82-20799efac8e0" providerId="ADAL" clId="{5C14BA9A-C8CE-4A78-B23A-75368C2A47D9}" dt="2020-09-25T17:04:41.614" v="6" actId="26606"/>
          <ac:spMkLst>
            <pc:docMk/>
            <pc:sldMk cId="2179309757" sldId="299"/>
            <ac:spMk id="9" creationId="{53F29798-D584-4792-9B62-3F5F5C36D619}"/>
          </ac:spMkLst>
        </pc:spChg>
        <pc:spChg chg="add del">
          <ac:chgData name="Md Kauser Ahmmed" userId="81e39d19-8d5c-4ffe-9a82-20799efac8e0" providerId="ADAL" clId="{5C14BA9A-C8CE-4A78-B23A-75368C2A47D9}" dt="2020-09-25T17:05:11.582" v="39" actId="26606"/>
          <ac:spMkLst>
            <pc:docMk/>
            <pc:sldMk cId="2179309757" sldId="299"/>
            <ac:spMk id="14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5T17:05:11.582" v="39" actId="26606"/>
          <ac:spMkLst>
            <pc:docMk/>
            <pc:sldMk cId="2179309757" sldId="299"/>
            <ac:spMk id="19" creationId="{A4AC5506-6312-4701-8D3C-40187889A947}"/>
          </ac:spMkLst>
        </pc:spChg>
        <pc:graphicFrameChg chg="del">
          <ac:chgData name="Md Kauser Ahmmed" userId="81e39d19-8d5c-4ffe-9a82-20799efac8e0" providerId="ADAL" clId="{5C14BA9A-C8CE-4A78-B23A-75368C2A47D9}" dt="2020-09-25T17:04:06.796" v="4" actId="478"/>
          <ac:graphicFrameMkLst>
            <pc:docMk/>
            <pc:sldMk cId="2179309757" sldId="299"/>
            <ac:graphicFrameMk id="4" creationId="{C11BA0E5-C2A0-48A5-A877-2B6C33792D4F}"/>
          </ac:graphicFrameMkLst>
        </pc:graphicFrameChg>
        <pc:graphicFrameChg chg="add del mod modGraphic">
          <ac:chgData name="Md Kauser Ahmmed" userId="81e39d19-8d5c-4ffe-9a82-20799efac8e0" providerId="ADAL" clId="{5C14BA9A-C8CE-4A78-B23A-75368C2A47D9}" dt="2020-09-29T18:25:21.272" v="485" actId="478"/>
          <ac:graphicFrameMkLst>
            <pc:docMk/>
            <pc:sldMk cId="2179309757" sldId="299"/>
            <ac:graphicFrameMk id="6" creationId="{B8926F59-2AE3-44F3-A38C-AD9246C8A921}"/>
          </ac:graphicFrameMkLst>
        </pc:graphicFrameChg>
        <pc:graphicFrameChg chg="add mod">
          <ac:chgData name="Md Kauser Ahmmed" userId="81e39d19-8d5c-4ffe-9a82-20799efac8e0" providerId="ADAL" clId="{5C14BA9A-C8CE-4A78-B23A-75368C2A47D9}" dt="2020-09-29T18:25:24.115" v="486"/>
          <ac:graphicFrameMkLst>
            <pc:docMk/>
            <pc:sldMk cId="2179309757" sldId="299"/>
            <ac:graphicFrameMk id="10" creationId="{4E083333-3619-494D-A5FF-88C2ED59F979}"/>
          </ac:graphicFrameMkLst>
        </pc:graphicFrameChg>
      </pc:sldChg>
      <pc:sldChg chg="addSp delSp modSp add del mod setBg">
        <pc:chgData name="Md Kauser Ahmmed" userId="81e39d19-8d5c-4ffe-9a82-20799efac8e0" providerId="ADAL" clId="{5C14BA9A-C8CE-4A78-B23A-75368C2A47D9}" dt="2020-09-29T18:28:57.997" v="541" actId="2696"/>
        <pc:sldMkLst>
          <pc:docMk/>
          <pc:sldMk cId="3355531406" sldId="300"/>
        </pc:sldMkLst>
        <pc:spChg chg="add del mod">
          <ac:chgData name="Md Kauser Ahmmed" userId="81e39d19-8d5c-4ffe-9a82-20799efac8e0" providerId="ADAL" clId="{5C14BA9A-C8CE-4A78-B23A-75368C2A47D9}" dt="2020-09-29T18:28:43.339" v="540" actId="478"/>
          <ac:spMkLst>
            <pc:docMk/>
            <pc:sldMk cId="3355531406" sldId="300"/>
            <ac:spMk id="2" creationId="{9EF5D88D-9352-472B-B8A3-E96069BF7CCE}"/>
          </ac:spMkLst>
        </pc:spChg>
        <pc:spChg chg="del mod">
          <ac:chgData name="Md Kauser Ahmmed" userId="81e39d19-8d5c-4ffe-9a82-20799efac8e0" providerId="ADAL" clId="{5C14BA9A-C8CE-4A78-B23A-75368C2A47D9}" dt="2020-09-25T17:18:29.038" v="81"/>
          <ac:spMkLst>
            <pc:docMk/>
            <pc:sldMk cId="3355531406" sldId="300"/>
            <ac:spMk id="3" creationId="{AA75AC02-9BA8-43F7-83FA-79E15010DCE8}"/>
          </ac:spMkLst>
        </pc:spChg>
        <pc:spChg chg="add del mod">
          <ac:chgData name="Md Kauser Ahmmed" userId="81e39d19-8d5c-4ffe-9a82-20799efac8e0" providerId="ADAL" clId="{5C14BA9A-C8CE-4A78-B23A-75368C2A47D9}" dt="2020-09-25T17:20:39.437" v="182"/>
          <ac:spMkLst>
            <pc:docMk/>
            <pc:sldMk cId="3355531406" sldId="300"/>
            <ac:spMk id="6" creationId="{8018EFCB-8E07-438B-8996-7D0A7D538C52}"/>
          </ac:spMkLst>
        </pc:spChg>
        <pc:spChg chg="add del">
          <ac:chgData name="Md Kauser Ahmmed" userId="81e39d19-8d5c-4ffe-9a82-20799efac8e0" providerId="ADAL" clId="{5C14BA9A-C8CE-4A78-B23A-75368C2A47D9}" dt="2020-09-25T17:18:37.965" v="83" actId="26606"/>
          <ac:spMkLst>
            <pc:docMk/>
            <pc:sldMk cId="3355531406" sldId="300"/>
            <ac:spMk id="9" creationId="{A4AC5506-6312-4701-8D3C-40187889A947}"/>
          </ac:spMkLst>
        </pc:spChg>
        <pc:spChg chg="add del mod">
          <ac:chgData name="Md Kauser Ahmmed" userId="81e39d19-8d5c-4ffe-9a82-20799efac8e0" providerId="ADAL" clId="{5C14BA9A-C8CE-4A78-B23A-75368C2A47D9}" dt="2020-09-29T18:27:51.433" v="525" actId="478"/>
          <ac:spMkLst>
            <pc:docMk/>
            <pc:sldMk cId="3355531406" sldId="300"/>
            <ac:spMk id="10" creationId="{3B10EB8D-A419-4B31-9CDA-3538F2642603}"/>
          </ac:spMkLst>
        </pc:spChg>
        <pc:spChg chg="add del">
          <ac:chgData name="Md Kauser Ahmmed" userId="81e39d19-8d5c-4ffe-9a82-20799efac8e0" providerId="ADAL" clId="{5C14BA9A-C8CE-4A78-B23A-75368C2A47D9}" dt="2020-09-25T17:20:42.974" v="183" actId="26606"/>
          <ac:spMkLst>
            <pc:docMk/>
            <pc:sldMk cId="3355531406" sldId="300"/>
            <ac:spMk id="11" creationId="{A4AC5506-6312-4701-8D3C-40187889A947}"/>
          </ac:spMkLst>
        </pc:spChg>
        <pc:spChg chg="add del mod">
          <ac:chgData name="Md Kauser Ahmmed" userId="81e39d19-8d5c-4ffe-9a82-20799efac8e0" providerId="ADAL" clId="{5C14BA9A-C8CE-4A78-B23A-75368C2A47D9}" dt="2020-09-29T18:28:43.339" v="540" actId="478"/>
          <ac:spMkLst>
            <pc:docMk/>
            <pc:sldMk cId="3355531406" sldId="300"/>
            <ac:spMk id="14" creationId="{973ACD8E-356B-444F-8060-AF1D374A6C4E}"/>
          </ac:spMkLst>
        </pc:spChg>
        <pc:spChg chg="add del">
          <ac:chgData name="Md Kauser Ahmmed" userId="81e39d19-8d5c-4ffe-9a82-20799efac8e0" providerId="ADAL" clId="{5C14BA9A-C8CE-4A78-B23A-75368C2A47D9}" dt="2020-09-29T18:28:00.379" v="527" actId="26606"/>
          <ac:spMkLst>
            <pc:docMk/>
            <pc:sldMk cId="3355531406" sldId="300"/>
            <ac:spMk id="16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28:00.379" v="527" actId="26606"/>
          <ac:spMkLst>
            <pc:docMk/>
            <pc:sldMk cId="3355531406" sldId="300"/>
            <ac:spMk id="21" creationId="{A4AC5506-6312-4701-8D3C-40187889A947}"/>
          </ac:spMkLst>
        </pc:spChg>
        <pc:graphicFrameChg chg="add del mod modGraphic">
          <ac:chgData name="Md Kauser Ahmmed" userId="81e39d19-8d5c-4ffe-9a82-20799efac8e0" providerId="ADAL" clId="{5C14BA9A-C8CE-4A78-B23A-75368C2A47D9}" dt="2020-09-25T17:20:11.172" v="181" actId="478"/>
          <ac:graphicFrameMkLst>
            <pc:docMk/>
            <pc:sldMk cId="3355531406" sldId="300"/>
            <ac:graphicFrameMk id="4" creationId="{70F0DA3A-8123-445A-8447-58D42D8FA20B}"/>
          </ac:graphicFrameMkLst>
        </pc:graphicFrameChg>
        <pc:graphicFrameChg chg="add del mod modGraphic">
          <ac:chgData name="Md Kauser Ahmmed" userId="81e39d19-8d5c-4ffe-9a82-20799efac8e0" providerId="ADAL" clId="{5C14BA9A-C8CE-4A78-B23A-75368C2A47D9}" dt="2020-09-29T18:27:35.029" v="524" actId="478"/>
          <ac:graphicFrameMkLst>
            <pc:docMk/>
            <pc:sldMk cId="3355531406" sldId="300"/>
            <ac:graphicFrameMk id="7" creationId="{BA08330D-D2E1-4A30-989C-51F8D62B5B47}"/>
          </ac:graphicFrameMkLst>
        </pc:graphicFrameChg>
        <pc:graphicFrameChg chg="add del mod">
          <ac:chgData name="Md Kauser Ahmmed" userId="81e39d19-8d5c-4ffe-9a82-20799efac8e0" providerId="ADAL" clId="{5C14BA9A-C8CE-4A78-B23A-75368C2A47D9}" dt="2020-09-29T18:28:18.144" v="528" actId="478"/>
          <ac:graphicFrameMkLst>
            <pc:docMk/>
            <pc:sldMk cId="3355531406" sldId="300"/>
            <ac:graphicFrameMk id="12" creationId="{04DCFBB1-1CE8-442E-8EB5-F9058355976B}"/>
          </ac:graphicFrameMkLst>
        </pc:graphicFrameChg>
      </pc:sldChg>
      <pc:sldChg chg="addSp delSp modSp add mod setBg">
        <pc:chgData name="Md Kauser Ahmmed" userId="81e39d19-8d5c-4ffe-9a82-20799efac8e0" providerId="ADAL" clId="{5C14BA9A-C8CE-4A78-B23A-75368C2A47D9}" dt="2020-09-29T18:31:09.966" v="643" actId="26606"/>
        <pc:sldMkLst>
          <pc:docMk/>
          <pc:sldMk cId="2562188746" sldId="301"/>
        </pc:sldMkLst>
        <pc:spChg chg="mod">
          <ac:chgData name="Md Kauser Ahmmed" userId="81e39d19-8d5c-4ffe-9a82-20799efac8e0" providerId="ADAL" clId="{5C14BA9A-C8CE-4A78-B23A-75368C2A47D9}" dt="2020-09-25T17:19:59.876" v="180" actId="26606"/>
          <ac:spMkLst>
            <pc:docMk/>
            <pc:sldMk cId="2562188746" sldId="301"/>
            <ac:spMk id="2" creationId="{BF0D2E0A-BA5B-45EB-AC7E-ADCB099618F5}"/>
          </ac:spMkLst>
        </pc:spChg>
        <pc:spChg chg="del">
          <ac:chgData name="Md Kauser Ahmmed" userId="81e39d19-8d5c-4ffe-9a82-20799efac8e0" providerId="ADAL" clId="{5C14BA9A-C8CE-4A78-B23A-75368C2A47D9}" dt="2020-09-25T17:19:55.728" v="179"/>
          <ac:spMkLst>
            <pc:docMk/>
            <pc:sldMk cId="2562188746" sldId="301"/>
            <ac:spMk id="3" creationId="{194AD1A3-6D79-4CB0-8B28-CC2520807666}"/>
          </ac:spMkLst>
        </pc:spChg>
        <pc:spChg chg="add del mod">
          <ac:chgData name="Md Kauser Ahmmed" userId="81e39d19-8d5c-4ffe-9a82-20799efac8e0" providerId="ADAL" clId="{5C14BA9A-C8CE-4A78-B23A-75368C2A47D9}" dt="2020-09-29T18:31:04.942" v="642"/>
          <ac:spMkLst>
            <pc:docMk/>
            <pc:sldMk cId="2562188746" sldId="301"/>
            <ac:spMk id="6" creationId="{BA435B55-1A8C-44E9-AE94-D21E3BCC956F}"/>
          </ac:spMkLst>
        </pc:spChg>
        <pc:spChg chg="add del">
          <ac:chgData name="Md Kauser Ahmmed" userId="81e39d19-8d5c-4ffe-9a82-20799efac8e0" providerId="ADAL" clId="{5C14BA9A-C8CE-4A78-B23A-75368C2A47D9}" dt="2020-09-29T18:31:09.966" v="643" actId="26606"/>
          <ac:spMkLst>
            <pc:docMk/>
            <pc:sldMk cId="2562188746" sldId="301"/>
            <ac:spMk id="9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31:09.966" v="643" actId="26606"/>
          <ac:spMkLst>
            <pc:docMk/>
            <pc:sldMk cId="2562188746" sldId="301"/>
            <ac:spMk id="14" creationId="{A4AC5506-6312-4701-8D3C-40187889A947}"/>
          </ac:spMkLst>
        </pc:spChg>
        <pc:graphicFrameChg chg="add del mod modGraphic">
          <ac:chgData name="Md Kauser Ahmmed" userId="81e39d19-8d5c-4ffe-9a82-20799efac8e0" providerId="ADAL" clId="{5C14BA9A-C8CE-4A78-B23A-75368C2A47D9}" dt="2020-09-29T18:30:57.091" v="641" actId="478"/>
          <ac:graphicFrameMkLst>
            <pc:docMk/>
            <pc:sldMk cId="2562188746" sldId="301"/>
            <ac:graphicFrameMk id="4" creationId="{CD809381-783A-48EA-95CD-B570DE60F926}"/>
          </ac:graphicFrameMkLst>
        </pc:graphicFrameChg>
        <pc:graphicFrameChg chg="add mod modGraphic">
          <ac:chgData name="Md Kauser Ahmmed" userId="81e39d19-8d5c-4ffe-9a82-20799efac8e0" providerId="ADAL" clId="{5C14BA9A-C8CE-4A78-B23A-75368C2A47D9}" dt="2020-09-29T18:31:09.966" v="643" actId="26606"/>
          <ac:graphicFrameMkLst>
            <pc:docMk/>
            <pc:sldMk cId="2562188746" sldId="301"/>
            <ac:graphicFrameMk id="7" creationId="{A77F7CA0-96EC-428A-80C9-9CA1A2A81C8A}"/>
          </ac:graphicFrameMkLst>
        </pc:graphicFrameChg>
      </pc:sldChg>
      <pc:sldChg chg="addSp delSp modSp add">
        <pc:chgData name="Md Kauser Ahmmed" userId="81e39d19-8d5c-4ffe-9a82-20799efac8e0" providerId="ADAL" clId="{5C14BA9A-C8CE-4A78-B23A-75368C2A47D9}" dt="2020-09-25T17:26:20.098" v="462" actId="962"/>
        <pc:sldMkLst>
          <pc:docMk/>
          <pc:sldMk cId="2190178290" sldId="302"/>
        </pc:sldMkLst>
        <pc:spChg chg="mod">
          <ac:chgData name="Md Kauser Ahmmed" userId="81e39d19-8d5c-4ffe-9a82-20799efac8e0" providerId="ADAL" clId="{5C14BA9A-C8CE-4A78-B23A-75368C2A47D9}" dt="2020-09-25T17:23:47.622" v="375"/>
          <ac:spMkLst>
            <pc:docMk/>
            <pc:sldMk cId="2190178290" sldId="302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18.503" v="460" actId="931"/>
          <ac:spMkLst>
            <pc:docMk/>
            <pc:sldMk cId="2190178290" sldId="302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20.098" v="462" actId="962"/>
          <ac:picMkLst>
            <pc:docMk/>
            <pc:sldMk cId="2190178290" sldId="302"/>
            <ac:picMk id="5" creationId="{14F4418B-F406-4B99-BECB-8C0AC2D6DB10}"/>
          </ac:picMkLst>
        </pc:picChg>
      </pc:sldChg>
      <pc:sldChg chg="addSp delSp modSp add mod setBg delDesignElem">
        <pc:chgData name="Md Kauser Ahmmed" userId="81e39d19-8d5c-4ffe-9a82-20799efac8e0" providerId="ADAL" clId="{5C14BA9A-C8CE-4A78-B23A-75368C2A47D9}" dt="2020-09-25T17:25:49.798" v="455" actId="26606"/>
        <pc:sldMkLst>
          <pc:docMk/>
          <pc:sldMk cId="3032108613" sldId="303"/>
        </pc:sldMkLst>
        <pc:spChg chg="mod">
          <ac:chgData name="Md Kauser Ahmmed" userId="81e39d19-8d5c-4ffe-9a82-20799efac8e0" providerId="ADAL" clId="{5C14BA9A-C8CE-4A78-B23A-75368C2A47D9}" dt="2020-09-25T17:25:49.798" v="455" actId="26606"/>
          <ac:spMkLst>
            <pc:docMk/>
            <pc:sldMk cId="3032108613" sldId="303"/>
            <ac:spMk id="2" creationId="{45F2AC63-EFDA-4E7C-A71C-7D3EE46A34E8}"/>
          </ac:spMkLst>
        </pc:spChg>
        <pc:spChg chg="add">
          <ac:chgData name="Md Kauser Ahmmed" userId="81e39d19-8d5c-4ffe-9a82-20799efac8e0" providerId="ADAL" clId="{5C14BA9A-C8CE-4A78-B23A-75368C2A47D9}" dt="2020-09-25T17:25:49.798" v="455" actId="26606"/>
          <ac:spMkLst>
            <pc:docMk/>
            <pc:sldMk cId="3032108613" sldId="303"/>
            <ac:spMk id="9" creationId="{53F29798-D584-4792-9B62-3F5F5C36D619}"/>
          </ac:spMkLst>
        </pc:spChg>
        <pc:spChg chg="del">
          <ac:chgData name="Md Kauser Ahmmed" userId="81e39d19-8d5c-4ffe-9a82-20799efac8e0" providerId="ADAL" clId="{5C14BA9A-C8CE-4A78-B23A-75368C2A47D9}" dt="2020-09-25T17:23:57.941" v="377"/>
          <ac:spMkLst>
            <pc:docMk/>
            <pc:sldMk cId="3032108613" sldId="303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5C14BA9A-C8CE-4A78-B23A-75368C2A47D9}" dt="2020-09-25T17:25:49.798" v="455" actId="26606"/>
          <ac:picMkLst>
            <pc:docMk/>
            <pc:sldMk cId="3032108613" sldId="303"/>
            <ac:picMk id="4" creationId="{291D89DB-3736-491B-A50D-0377DC78E686}"/>
          </ac:picMkLst>
        </pc:picChg>
      </pc:sldChg>
      <pc:sldChg chg="addSp delSp modSp add">
        <pc:chgData name="Md Kauser Ahmmed" userId="81e39d19-8d5c-4ffe-9a82-20799efac8e0" providerId="ADAL" clId="{5C14BA9A-C8CE-4A78-B23A-75368C2A47D9}" dt="2020-09-25T17:26:37.269" v="465" actId="962"/>
        <pc:sldMkLst>
          <pc:docMk/>
          <pc:sldMk cId="4221904560" sldId="304"/>
        </pc:sldMkLst>
        <pc:spChg chg="mod">
          <ac:chgData name="Md Kauser Ahmmed" userId="81e39d19-8d5c-4ffe-9a82-20799efac8e0" providerId="ADAL" clId="{5C14BA9A-C8CE-4A78-B23A-75368C2A47D9}" dt="2020-09-25T17:24:26.239" v="408" actId="20577"/>
          <ac:spMkLst>
            <pc:docMk/>
            <pc:sldMk cId="4221904560" sldId="304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36.075" v="463" actId="931"/>
          <ac:spMkLst>
            <pc:docMk/>
            <pc:sldMk cId="4221904560" sldId="304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37.269" v="465" actId="962"/>
          <ac:picMkLst>
            <pc:docMk/>
            <pc:sldMk cId="4221904560" sldId="304"/>
            <ac:picMk id="5" creationId="{02F2B91D-8E79-4034-80D5-96C24CF88029}"/>
          </ac:picMkLst>
        </pc:picChg>
      </pc:sldChg>
      <pc:sldChg chg="addSp delSp add del setBg delDesignElem">
        <pc:chgData name="Md Kauser Ahmmed" userId="81e39d19-8d5c-4ffe-9a82-20799efac8e0" providerId="ADAL" clId="{5C14BA9A-C8CE-4A78-B23A-75368C2A47D9}" dt="2020-09-25T17:24:16.364" v="401"/>
        <pc:sldMkLst>
          <pc:docMk/>
          <pc:sldMk cId="1004701252" sldId="305"/>
        </pc:sldMkLst>
        <pc:spChg chg="add del">
          <ac:chgData name="Md Kauser Ahmmed" userId="81e39d19-8d5c-4ffe-9a82-20799efac8e0" providerId="ADAL" clId="{5C14BA9A-C8CE-4A78-B23A-75368C2A47D9}" dt="2020-09-25T17:24:16.364" v="401"/>
          <ac:spMkLst>
            <pc:docMk/>
            <pc:sldMk cId="1004701252" sldId="305"/>
            <ac:spMk id="31" creationId="{53F29798-D584-4792-9B62-3F5F5C36D619}"/>
          </ac:spMkLst>
        </pc:spChg>
      </pc:sldChg>
      <pc:sldChg chg="addSp delSp modSp add mod setBg delDesignElem">
        <pc:chgData name="Md Kauser Ahmmed" userId="81e39d19-8d5c-4ffe-9a82-20799efac8e0" providerId="ADAL" clId="{5C14BA9A-C8CE-4A78-B23A-75368C2A47D9}" dt="2020-09-25T17:26:02.481" v="459" actId="26606"/>
        <pc:sldMkLst>
          <pc:docMk/>
          <pc:sldMk cId="3182150335" sldId="305"/>
        </pc:sldMkLst>
        <pc:spChg chg="mod">
          <ac:chgData name="Md Kauser Ahmmed" userId="81e39d19-8d5c-4ffe-9a82-20799efac8e0" providerId="ADAL" clId="{5C14BA9A-C8CE-4A78-B23A-75368C2A47D9}" dt="2020-09-25T17:26:02.481" v="459" actId="26606"/>
          <ac:spMkLst>
            <pc:docMk/>
            <pc:sldMk cId="3182150335" sldId="305"/>
            <ac:spMk id="2" creationId="{45F2AC63-EFDA-4E7C-A71C-7D3EE46A34E8}"/>
          </ac:spMkLst>
        </pc:spChg>
        <pc:spChg chg="add">
          <ac:chgData name="Md Kauser Ahmmed" userId="81e39d19-8d5c-4ffe-9a82-20799efac8e0" providerId="ADAL" clId="{5C14BA9A-C8CE-4A78-B23A-75368C2A47D9}" dt="2020-09-25T17:26:02.481" v="459" actId="26606"/>
          <ac:spMkLst>
            <pc:docMk/>
            <pc:sldMk cId="3182150335" sldId="305"/>
            <ac:spMk id="9" creationId="{53F29798-D584-4792-9B62-3F5F5C36D619}"/>
          </ac:spMkLst>
        </pc:spChg>
        <pc:spChg chg="del">
          <ac:chgData name="Md Kauser Ahmmed" userId="81e39d19-8d5c-4ffe-9a82-20799efac8e0" providerId="ADAL" clId="{5C14BA9A-C8CE-4A78-B23A-75368C2A47D9}" dt="2020-09-25T17:24:32.510" v="410"/>
          <ac:spMkLst>
            <pc:docMk/>
            <pc:sldMk cId="3182150335" sldId="305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5C14BA9A-C8CE-4A78-B23A-75368C2A47D9}" dt="2020-09-25T17:26:02.481" v="459" actId="26606"/>
          <ac:picMkLst>
            <pc:docMk/>
            <pc:sldMk cId="3182150335" sldId="305"/>
            <ac:picMk id="4" creationId="{F793C232-B467-4073-8C74-9D14DDA15553}"/>
          </ac:picMkLst>
        </pc:picChg>
      </pc:sldChg>
      <pc:sldChg chg="addSp delSp modSp add">
        <pc:chgData name="Md Kauser Ahmmed" userId="81e39d19-8d5c-4ffe-9a82-20799efac8e0" providerId="ADAL" clId="{5C14BA9A-C8CE-4A78-B23A-75368C2A47D9}" dt="2020-09-25T17:26:49.725" v="468" actId="962"/>
        <pc:sldMkLst>
          <pc:docMk/>
          <pc:sldMk cId="1280901710" sldId="306"/>
        </pc:sldMkLst>
        <pc:spChg chg="mod">
          <ac:chgData name="Md Kauser Ahmmed" userId="81e39d19-8d5c-4ffe-9a82-20799efac8e0" providerId="ADAL" clId="{5C14BA9A-C8CE-4A78-B23A-75368C2A47D9}" dt="2020-09-25T17:24:49.080" v="442" actId="20577"/>
          <ac:spMkLst>
            <pc:docMk/>
            <pc:sldMk cId="1280901710" sldId="306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48.324" v="466" actId="931"/>
          <ac:spMkLst>
            <pc:docMk/>
            <pc:sldMk cId="1280901710" sldId="306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49.725" v="468" actId="962"/>
          <ac:picMkLst>
            <pc:docMk/>
            <pc:sldMk cId="1280901710" sldId="306"/>
            <ac:picMk id="5" creationId="{575F3D0F-12A0-4423-8A76-9157E798098D}"/>
          </ac:picMkLst>
        </pc:picChg>
      </pc:sldChg>
      <pc:sldChg chg="add del">
        <pc:chgData name="Md Kauser Ahmmed" userId="81e39d19-8d5c-4ffe-9a82-20799efac8e0" providerId="ADAL" clId="{5C14BA9A-C8CE-4A78-B23A-75368C2A47D9}" dt="2020-09-25T17:24:16.364" v="401"/>
        <pc:sldMkLst>
          <pc:docMk/>
          <pc:sldMk cId="3123929749" sldId="306"/>
        </pc:sldMkLst>
      </pc:sldChg>
      <pc:sldChg chg="addSp delSp modSp add mod setBg">
        <pc:chgData name="Md Kauser Ahmmed" userId="81e39d19-8d5c-4ffe-9a82-20799efac8e0" providerId="ADAL" clId="{5C14BA9A-C8CE-4A78-B23A-75368C2A47D9}" dt="2020-09-29T18:26:59.995" v="523" actId="20577"/>
        <pc:sldMkLst>
          <pc:docMk/>
          <pc:sldMk cId="131798486" sldId="307"/>
        </pc:sldMkLst>
        <pc:spChg chg="mod">
          <ac:chgData name="Md Kauser Ahmmed" userId="81e39d19-8d5c-4ffe-9a82-20799efac8e0" providerId="ADAL" clId="{5C14BA9A-C8CE-4A78-B23A-75368C2A47D9}" dt="2020-09-29T18:26:59.995" v="523" actId="20577"/>
          <ac:spMkLst>
            <pc:docMk/>
            <pc:sldMk cId="131798486" sldId="307"/>
            <ac:spMk id="2" creationId="{1BC18129-8726-4D9F-9222-FFE0E4A21172}"/>
          </ac:spMkLst>
        </pc:spChg>
        <pc:spChg chg="del">
          <ac:chgData name="Md Kauser Ahmmed" userId="81e39d19-8d5c-4ffe-9a82-20799efac8e0" providerId="ADAL" clId="{5C14BA9A-C8CE-4A78-B23A-75368C2A47D9}" dt="2020-09-29T18:26:35.920" v="517" actId="478"/>
          <ac:spMkLst>
            <pc:docMk/>
            <pc:sldMk cId="131798486" sldId="307"/>
            <ac:spMk id="3" creationId="{3ABE16C5-5A75-4C7E-936A-500A3CE3F14C}"/>
          </ac:spMkLst>
        </pc:spChg>
        <pc:spChg chg="add">
          <ac:chgData name="Md Kauser Ahmmed" userId="81e39d19-8d5c-4ffe-9a82-20799efac8e0" providerId="ADAL" clId="{5C14BA9A-C8CE-4A78-B23A-75368C2A47D9}" dt="2020-09-29T18:26:44.973" v="519" actId="26606"/>
          <ac:spMkLst>
            <pc:docMk/>
            <pc:sldMk cId="131798486" sldId="307"/>
            <ac:spMk id="9" creationId="{A4AC5506-6312-4701-8D3C-40187889A947}"/>
          </ac:spMkLst>
        </pc:spChg>
        <pc:graphicFrameChg chg="add mod modGraphic">
          <ac:chgData name="Md Kauser Ahmmed" userId="81e39d19-8d5c-4ffe-9a82-20799efac8e0" providerId="ADAL" clId="{5C14BA9A-C8CE-4A78-B23A-75368C2A47D9}" dt="2020-09-29T18:26:44.973" v="519" actId="26606"/>
          <ac:graphicFrameMkLst>
            <pc:docMk/>
            <pc:sldMk cId="131798486" sldId="307"/>
            <ac:graphicFrameMk id="4" creationId="{D558C94D-B660-485C-B424-CA480C09948C}"/>
          </ac:graphicFrameMkLst>
        </pc:graphicFrameChg>
      </pc:sldChg>
      <pc:sldChg chg="modSp add del">
        <pc:chgData name="Md Kauser Ahmmed" userId="81e39d19-8d5c-4ffe-9a82-20799efac8e0" providerId="ADAL" clId="{5C14BA9A-C8CE-4A78-B23A-75368C2A47D9}" dt="2020-09-29T18:29:25" v="572"/>
        <pc:sldMkLst>
          <pc:docMk/>
          <pc:sldMk cId="1894660145" sldId="308"/>
        </pc:sldMkLst>
        <pc:spChg chg="mod">
          <ac:chgData name="Md Kauser Ahmmed" userId="81e39d19-8d5c-4ffe-9a82-20799efac8e0" providerId="ADAL" clId="{5C14BA9A-C8CE-4A78-B23A-75368C2A47D9}" dt="2020-09-29T18:29:24.100" v="571" actId="20577"/>
          <ac:spMkLst>
            <pc:docMk/>
            <pc:sldMk cId="1894660145" sldId="308"/>
            <ac:spMk id="2" creationId="{C7E857BD-1888-4ECD-9502-50AB62648FC9}"/>
          </ac:spMkLst>
        </pc:spChg>
      </pc:sldChg>
      <pc:sldChg chg="addSp delSp modSp add mod setBg modNotesTx">
        <pc:chgData name="Md Kauser Ahmmed" userId="81e39d19-8d5c-4ffe-9a82-20799efac8e0" providerId="ADAL" clId="{5C14BA9A-C8CE-4A78-B23A-75368C2A47D9}" dt="2020-09-29T18:56:50.064" v="1449" actId="20577"/>
        <pc:sldMkLst>
          <pc:docMk/>
          <pc:sldMk cId="2927506317" sldId="308"/>
        </pc:sldMkLst>
        <pc:spChg chg="mod">
          <ac:chgData name="Md Kauser Ahmmed" userId="81e39d19-8d5c-4ffe-9a82-20799efac8e0" providerId="ADAL" clId="{5C14BA9A-C8CE-4A78-B23A-75368C2A47D9}" dt="2020-09-29T18:30:18.384" v="640" actId="26606"/>
          <ac:spMkLst>
            <pc:docMk/>
            <pc:sldMk cId="2927506317" sldId="308"/>
            <ac:spMk id="2" creationId="{6D0A4C98-A27D-48E8-897A-1074D73A2DAD}"/>
          </ac:spMkLst>
        </pc:spChg>
        <pc:spChg chg="del">
          <ac:chgData name="Md Kauser Ahmmed" userId="81e39d19-8d5c-4ffe-9a82-20799efac8e0" providerId="ADAL" clId="{5C14BA9A-C8CE-4A78-B23A-75368C2A47D9}" dt="2020-09-29T18:29:56.604" v="639"/>
          <ac:spMkLst>
            <pc:docMk/>
            <pc:sldMk cId="2927506317" sldId="308"/>
            <ac:spMk id="3" creationId="{1C492BD9-2586-47DB-8069-CB441DBCC083}"/>
          </ac:spMkLst>
        </pc:spChg>
        <pc:spChg chg="add del">
          <ac:chgData name="Md Kauser Ahmmed" userId="81e39d19-8d5c-4ffe-9a82-20799efac8e0" providerId="ADAL" clId="{5C14BA9A-C8CE-4A78-B23A-75368C2A47D9}" dt="2020-09-29T18:31:46.130" v="644" actId="26606"/>
          <ac:spMkLst>
            <pc:docMk/>
            <pc:sldMk cId="2927506317" sldId="308"/>
            <ac:spMk id="9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31:46.130" v="644" actId="26606"/>
          <ac:spMkLst>
            <pc:docMk/>
            <pc:sldMk cId="2927506317" sldId="308"/>
            <ac:spMk id="14" creationId="{A4AC5506-6312-4701-8D3C-40187889A947}"/>
          </ac:spMkLst>
        </pc:spChg>
        <pc:graphicFrameChg chg="add mod modGraphic">
          <ac:chgData name="Md Kauser Ahmmed" userId="81e39d19-8d5c-4ffe-9a82-20799efac8e0" providerId="ADAL" clId="{5C14BA9A-C8CE-4A78-B23A-75368C2A47D9}" dt="2020-09-29T18:31:46.130" v="644" actId="26606"/>
          <ac:graphicFrameMkLst>
            <pc:docMk/>
            <pc:sldMk cId="2927506317" sldId="308"/>
            <ac:graphicFrameMk id="4" creationId="{EE841B55-9E0D-412C-ABA5-ABA258703108}"/>
          </ac:graphicFrameMkLst>
        </pc:graphicFrameChg>
      </pc:sldChg>
      <pc:sldChg chg="modSp add del">
        <pc:chgData name="Md Kauser Ahmmed" userId="81e39d19-8d5c-4ffe-9a82-20799efac8e0" providerId="ADAL" clId="{5C14BA9A-C8CE-4A78-B23A-75368C2A47D9}" dt="2020-09-29T18:28:40.319" v="538"/>
        <pc:sldMkLst>
          <pc:docMk/>
          <pc:sldMk cId="3662683329" sldId="308"/>
        </pc:sldMkLst>
        <pc:spChg chg="mod">
          <ac:chgData name="Md Kauser Ahmmed" userId="81e39d19-8d5c-4ffe-9a82-20799efac8e0" providerId="ADAL" clId="{5C14BA9A-C8CE-4A78-B23A-75368C2A47D9}" dt="2020-09-29T18:28:39.635" v="537" actId="20577"/>
          <ac:spMkLst>
            <pc:docMk/>
            <pc:sldMk cId="3662683329" sldId="308"/>
            <ac:spMk id="2" creationId="{21B8D2C4-1222-4B39-A63E-E0330D421FCA}"/>
          </ac:spMkLst>
        </pc:spChg>
      </pc:sldChg>
    </pc:docChg>
  </pc:docChgLst>
  <pc:docChgLst>
    <pc:chgData name="Md Kauser Ahmmed" userId="81e39d19-8d5c-4ffe-9a82-20799efac8e0" providerId="ADAL" clId="{F6594059-66B5-4A14-9F05-E576C2504356}"/>
    <pc:docChg chg="undo custSel addSld modSld">
      <pc:chgData name="Md Kauser Ahmmed" userId="81e39d19-8d5c-4ffe-9a82-20799efac8e0" providerId="ADAL" clId="{F6594059-66B5-4A14-9F05-E576C2504356}" dt="2021-10-25T22:14:21.294" v="734" actId="20577"/>
      <pc:docMkLst>
        <pc:docMk/>
      </pc:docMkLst>
      <pc:sldChg chg="modSp mod">
        <pc:chgData name="Md Kauser Ahmmed" userId="81e39d19-8d5c-4ffe-9a82-20799efac8e0" providerId="ADAL" clId="{F6594059-66B5-4A14-9F05-E576C2504356}" dt="2021-10-22T16:20:50.792" v="8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F6594059-66B5-4A14-9F05-E576C2504356}" dt="2021-10-22T16:20:50.792" v="8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 mod">
        <pc:chgData name="Md Kauser Ahmmed" userId="81e39d19-8d5c-4ffe-9a82-20799efac8e0" providerId="ADAL" clId="{F6594059-66B5-4A14-9F05-E576C2504356}" dt="2021-10-25T20:34:14.868" v="719" actId="20577"/>
        <pc:sldMkLst>
          <pc:docMk/>
          <pc:sldMk cId="940564484" sldId="314"/>
        </pc:sldMkLst>
        <pc:spChg chg="mod">
          <ac:chgData name="Md Kauser Ahmmed" userId="81e39d19-8d5c-4ffe-9a82-20799efac8e0" providerId="ADAL" clId="{F6594059-66B5-4A14-9F05-E576C2504356}" dt="2021-10-25T20:34:14.868" v="719" actId="20577"/>
          <ac:spMkLst>
            <pc:docMk/>
            <pc:sldMk cId="940564484" sldId="314"/>
            <ac:spMk id="3" creationId="{A2CA12DE-832B-4F13-AD8D-54E44CAC6251}"/>
          </ac:spMkLst>
        </pc:spChg>
      </pc:sldChg>
      <pc:sldChg chg="addSp delSp modSp mod">
        <pc:chgData name="Md Kauser Ahmmed" userId="81e39d19-8d5c-4ffe-9a82-20799efac8e0" providerId="ADAL" clId="{F6594059-66B5-4A14-9F05-E576C2504356}" dt="2021-10-22T16:22:51.564" v="40" actId="478"/>
        <pc:sldMkLst>
          <pc:docMk/>
          <pc:sldMk cId="3966254573" sldId="347"/>
        </pc:sldMkLst>
        <pc:spChg chg="add del mod">
          <ac:chgData name="Md Kauser Ahmmed" userId="81e39d19-8d5c-4ffe-9a82-20799efac8e0" providerId="ADAL" clId="{F6594059-66B5-4A14-9F05-E576C2504356}" dt="2021-10-22T16:22:51.564" v="40" actId="478"/>
          <ac:spMkLst>
            <pc:docMk/>
            <pc:sldMk cId="3966254573" sldId="347"/>
            <ac:spMk id="5" creationId="{4D6C6592-989E-4C32-BF4A-A6AF5B7BF8ED}"/>
          </ac:spMkLst>
        </pc:spChg>
        <pc:graphicFrameChg chg="add del">
          <ac:chgData name="Md Kauser Ahmmed" userId="81e39d19-8d5c-4ffe-9a82-20799efac8e0" providerId="ADAL" clId="{F6594059-66B5-4A14-9F05-E576C2504356}" dt="2021-10-22T16:22:51.564" v="40" actId="478"/>
          <ac:graphicFrameMkLst>
            <pc:docMk/>
            <pc:sldMk cId="3966254573" sldId="347"/>
            <ac:graphicFrameMk id="4" creationId="{756F1A19-D595-46B3-95D6-C09065AB7009}"/>
          </ac:graphicFrameMkLst>
        </pc:graphicFrameChg>
      </pc:sldChg>
      <pc:sldChg chg="modSp new mod">
        <pc:chgData name="Md Kauser Ahmmed" userId="81e39d19-8d5c-4ffe-9a82-20799efac8e0" providerId="ADAL" clId="{F6594059-66B5-4A14-9F05-E576C2504356}" dt="2021-10-22T16:22:59.024" v="49" actId="20577"/>
        <pc:sldMkLst>
          <pc:docMk/>
          <pc:sldMk cId="2721818436" sldId="350"/>
        </pc:sldMkLst>
        <pc:spChg chg="mod">
          <ac:chgData name="Md Kauser Ahmmed" userId="81e39d19-8d5c-4ffe-9a82-20799efac8e0" providerId="ADAL" clId="{F6594059-66B5-4A14-9F05-E576C2504356}" dt="2021-10-22T16:22:59.024" v="49" actId="20577"/>
          <ac:spMkLst>
            <pc:docMk/>
            <pc:sldMk cId="2721818436" sldId="350"/>
            <ac:spMk id="2" creationId="{E2775AE8-F3F2-4A74-8372-4D33FC38DB63}"/>
          </ac:spMkLst>
        </pc:spChg>
      </pc:sldChg>
      <pc:sldChg chg="addSp delSp modSp add mod setBg">
        <pc:chgData name="Md Kauser Ahmmed" userId="81e39d19-8d5c-4ffe-9a82-20799efac8e0" providerId="ADAL" clId="{F6594059-66B5-4A14-9F05-E576C2504356}" dt="2021-10-25T18:51:23.277" v="604" actId="113"/>
        <pc:sldMkLst>
          <pc:docMk/>
          <pc:sldMk cId="2651214241" sldId="351"/>
        </pc:sldMkLst>
        <pc:spChg chg="mod">
          <ac:chgData name="Md Kauser Ahmmed" userId="81e39d19-8d5c-4ffe-9a82-20799efac8e0" providerId="ADAL" clId="{F6594059-66B5-4A14-9F05-E576C2504356}" dt="2021-10-25T18:51:23.277" v="604" actId="113"/>
          <ac:spMkLst>
            <pc:docMk/>
            <pc:sldMk cId="2651214241" sldId="351"/>
            <ac:spMk id="2" creationId="{922E83A7-F716-451C-BDC3-8FA1BC43FEA8}"/>
          </ac:spMkLst>
        </pc:spChg>
        <pc:spChg chg="add del mod">
          <ac:chgData name="Md Kauser Ahmmed" userId="81e39d19-8d5c-4ffe-9a82-20799efac8e0" providerId="ADAL" clId="{F6594059-66B5-4A14-9F05-E576C2504356}" dt="2021-10-22T16:23:43.897" v="126"/>
          <ac:spMkLst>
            <pc:docMk/>
            <pc:sldMk cId="2651214241" sldId="351"/>
            <ac:spMk id="5" creationId="{3F32D1FC-CCCA-48C2-8272-EB75E63744CC}"/>
          </ac:spMkLst>
        </pc:spChg>
        <pc:graphicFrameChg chg="del">
          <ac:chgData name="Md Kauser Ahmmed" userId="81e39d19-8d5c-4ffe-9a82-20799efac8e0" providerId="ADAL" clId="{F6594059-66B5-4A14-9F05-E576C2504356}" dt="2021-10-22T16:23:32.368" v="125" actId="478"/>
          <ac:graphicFrameMkLst>
            <pc:docMk/>
            <pc:sldMk cId="2651214241" sldId="351"/>
            <ac:graphicFrameMk id="4" creationId="{756F1A19-D595-46B3-95D6-C09065AB7009}"/>
          </ac:graphicFrameMkLst>
        </pc:graphicFrameChg>
        <pc:graphicFrameChg chg="add mod modGraphic">
          <ac:chgData name="Md Kauser Ahmmed" userId="81e39d19-8d5c-4ffe-9a82-20799efac8e0" providerId="ADAL" clId="{F6594059-66B5-4A14-9F05-E576C2504356}" dt="2021-10-22T16:23:48.344" v="127" actId="26606"/>
          <ac:graphicFrameMkLst>
            <pc:docMk/>
            <pc:sldMk cId="2651214241" sldId="351"/>
            <ac:graphicFrameMk id="6" creationId="{7118BC89-97CE-4F6B-A64B-4C4C5BFBAE14}"/>
          </ac:graphicFrameMkLst>
        </pc:graphicFrameChg>
      </pc:sldChg>
      <pc:sldChg chg="addSp delSp modSp add mod setBg">
        <pc:chgData name="Md Kauser Ahmmed" userId="81e39d19-8d5c-4ffe-9a82-20799efac8e0" providerId="ADAL" clId="{F6594059-66B5-4A14-9F05-E576C2504356}" dt="2021-10-25T22:12:33.524" v="732" actId="20577"/>
        <pc:sldMkLst>
          <pc:docMk/>
          <pc:sldMk cId="2441473585" sldId="352"/>
        </pc:sldMkLst>
        <pc:spChg chg="mod">
          <ac:chgData name="Md Kauser Ahmmed" userId="81e39d19-8d5c-4ffe-9a82-20799efac8e0" providerId="ADAL" clId="{F6594059-66B5-4A14-9F05-E576C2504356}" dt="2021-10-25T22:12:33.524" v="732" actId="20577"/>
          <ac:spMkLst>
            <pc:docMk/>
            <pc:sldMk cId="2441473585" sldId="352"/>
            <ac:spMk id="2" creationId="{A5354D30-EDC1-465B-9954-CC44F68783DC}"/>
          </ac:spMkLst>
        </pc:spChg>
        <pc:spChg chg="add del mod">
          <ac:chgData name="Md Kauser Ahmmed" userId="81e39d19-8d5c-4ffe-9a82-20799efac8e0" providerId="ADAL" clId="{F6594059-66B5-4A14-9F05-E576C2504356}" dt="2021-10-22T16:25:21.614" v="232" actId="931"/>
          <ac:spMkLst>
            <pc:docMk/>
            <pc:sldMk cId="2441473585" sldId="352"/>
            <ac:spMk id="4" creationId="{03484EBA-13FC-49A4-969E-7E7C69FC2820}"/>
          </ac:spMkLst>
        </pc:spChg>
        <pc:spChg chg="mod">
          <ac:chgData name="Md Kauser Ahmmed" userId="81e39d19-8d5c-4ffe-9a82-20799efac8e0" providerId="ADAL" clId="{F6594059-66B5-4A14-9F05-E576C2504356}" dt="2021-10-22T16:28:51.901" v="486" actId="113"/>
          <ac:spMkLst>
            <pc:docMk/>
            <pc:sldMk cId="2441473585" sldId="352"/>
            <ac:spMk id="6" creationId="{F2A5D4CD-FDA8-419F-8F52-30D4A7A6FDD0}"/>
          </ac:spMkLst>
        </pc:spChg>
        <pc:picChg chg="del">
          <ac:chgData name="Md Kauser Ahmmed" userId="81e39d19-8d5c-4ffe-9a82-20799efac8e0" providerId="ADAL" clId="{F6594059-66B5-4A14-9F05-E576C2504356}" dt="2021-10-22T16:25:00.849" v="231" actId="478"/>
          <ac:picMkLst>
            <pc:docMk/>
            <pc:sldMk cId="2441473585" sldId="352"/>
            <ac:picMk id="5" creationId="{F18E9C9F-B73B-4A85-A5EF-F98074B95BA3}"/>
          </ac:picMkLst>
        </pc:picChg>
        <pc:picChg chg="add mod">
          <ac:chgData name="Md Kauser Ahmmed" userId="81e39d19-8d5c-4ffe-9a82-20799efac8e0" providerId="ADAL" clId="{F6594059-66B5-4A14-9F05-E576C2504356}" dt="2021-10-22T16:25:29.550" v="235" actId="1076"/>
          <ac:picMkLst>
            <pc:docMk/>
            <pc:sldMk cId="2441473585" sldId="352"/>
            <ac:picMk id="8" creationId="{2E94CB37-111B-42DC-8E0F-599A1AB54B8F}"/>
          </ac:picMkLst>
        </pc:picChg>
      </pc:sldChg>
      <pc:sldChg chg="addSp delSp modSp add mod">
        <pc:chgData name="Md Kauser Ahmmed" userId="81e39d19-8d5c-4ffe-9a82-20799efac8e0" providerId="ADAL" clId="{F6594059-66B5-4A14-9F05-E576C2504356}" dt="2021-10-22T16:29:25.846" v="492" actId="1076"/>
        <pc:sldMkLst>
          <pc:docMk/>
          <pc:sldMk cId="3420013351" sldId="353"/>
        </pc:sldMkLst>
        <pc:spChg chg="add del mod">
          <ac:chgData name="Md Kauser Ahmmed" userId="81e39d19-8d5c-4ffe-9a82-20799efac8e0" providerId="ADAL" clId="{F6594059-66B5-4A14-9F05-E576C2504356}" dt="2021-10-22T16:29:21.132" v="489" actId="931"/>
          <ac:spMkLst>
            <pc:docMk/>
            <pc:sldMk cId="3420013351" sldId="353"/>
            <ac:spMk id="4" creationId="{4E679733-3F71-4A16-A5B7-B73686AC81B0}"/>
          </ac:spMkLst>
        </pc:spChg>
        <pc:picChg chg="add mod">
          <ac:chgData name="Md Kauser Ahmmed" userId="81e39d19-8d5c-4ffe-9a82-20799efac8e0" providerId="ADAL" clId="{F6594059-66B5-4A14-9F05-E576C2504356}" dt="2021-10-22T16:29:25.846" v="492" actId="1076"/>
          <ac:picMkLst>
            <pc:docMk/>
            <pc:sldMk cId="3420013351" sldId="353"/>
            <ac:picMk id="7" creationId="{85C69814-B468-4754-A988-4D777A7DCF85}"/>
          </ac:picMkLst>
        </pc:picChg>
        <pc:picChg chg="del">
          <ac:chgData name="Md Kauser Ahmmed" userId="81e39d19-8d5c-4ffe-9a82-20799efac8e0" providerId="ADAL" clId="{F6594059-66B5-4A14-9F05-E576C2504356}" dt="2021-10-22T16:29:12.808" v="488" actId="478"/>
          <ac:picMkLst>
            <pc:docMk/>
            <pc:sldMk cId="3420013351" sldId="353"/>
            <ac:picMk id="8" creationId="{2E94CB37-111B-42DC-8E0F-599A1AB54B8F}"/>
          </ac:picMkLst>
        </pc:picChg>
      </pc:sldChg>
      <pc:sldChg chg="addSp delSp modSp new mod setBg">
        <pc:chgData name="Md Kauser Ahmmed" userId="81e39d19-8d5c-4ffe-9a82-20799efac8e0" providerId="ADAL" clId="{F6594059-66B5-4A14-9F05-E576C2504356}" dt="2021-10-25T18:53:48.119" v="611" actId="1036"/>
        <pc:sldMkLst>
          <pc:docMk/>
          <pc:sldMk cId="464142008" sldId="354"/>
        </pc:sldMkLst>
        <pc:spChg chg="mod">
          <ac:chgData name="Md Kauser Ahmmed" userId="81e39d19-8d5c-4ffe-9a82-20799efac8e0" providerId="ADAL" clId="{F6594059-66B5-4A14-9F05-E576C2504356}" dt="2021-10-25T18:53:48.119" v="611" actId="1036"/>
          <ac:spMkLst>
            <pc:docMk/>
            <pc:sldMk cId="464142008" sldId="354"/>
            <ac:spMk id="2" creationId="{9A4A5FAD-FA2C-4BE9-90CE-C8E1D7E78F95}"/>
          </ac:spMkLst>
        </pc:spChg>
        <pc:spChg chg="del">
          <ac:chgData name="Md Kauser Ahmmed" userId="81e39d19-8d5c-4ffe-9a82-20799efac8e0" providerId="ADAL" clId="{F6594059-66B5-4A14-9F05-E576C2504356}" dt="2021-10-25T18:50:42.047" v="550"/>
          <ac:spMkLst>
            <pc:docMk/>
            <pc:sldMk cId="464142008" sldId="354"/>
            <ac:spMk id="3" creationId="{EEC400A7-EC61-4838-BA0C-2307261CAF0F}"/>
          </ac:spMkLst>
        </pc:spChg>
        <pc:graphicFrameChg chg="add mod modGraphic">
          <ac:chgData name="Md Kauser Ahmmed" userId="81e39d19-8d5c-4ffe-9a82-20799efac8e0" providerId="ADAL" clId="{F6594059-66B5-4A14-9F05-E576C2504356}" dt="2021-10-25T18:51:05.932" v="581" actId="26606"/>
          <ac:graphicFrameMkLst>
            <pc:docMk/>
            <pc:sldMk cId="464142008" sldId="354"/>
            <ac:graphicFrameMk id="4" creationId="{1D531172-E890-45F4-BD33-5B6C986841A9}"/>
          </ac:graphicFrameMkLst>
        </pc:graphicFrameChg>
      </pc:sldChg>
      <pc:sldChg chg="addSp delSp modSp new mod setBg">
        <pc:chgData name="Md Kauser Ahmmed" userId="81e39d19-8d5c-4ffe-9a82-20799efac8e0" providerId="ADAL" clId="{F6594059-66B5-4A14-9F05-E576C2504356}" dt="2021-10-25T22:14:21.294" v="734" actId="20577"/>
        <pc:sldMkLst>
          <pc:docMk/>
          <pc:sldMk cId="1598893251" sldId="355"/>
        </pc:sldMkLst>
        <pc:spChg chg="mod">
          <ac:chgData name="Md Kauser Ahmmed" userId="81e39d19-8d5c-4ffe-9a82-20799efac8e0" providerId="ADAL" clId="{F6594059-66B5-4A14-9F05-E576C2504356}" dt="2021-10-25T22:14:21.294" v="734" actId="20577"/>
          <ac:spMkLst>
            <pc:docMk/>
            <pc:sldMk cId="1598893251" sldId="355"/>
            <ac:spMk id="2" creationId="{93C3D8C2-1213-49D9-B9DF-D26394F34176}"/>
          </ac:spMkLst>
        </pc:spChg>
        <pc:spChg chg="del">
          <ac:chgData name="Md Kauser Ahmmed" userId="81e39d19-8d5c-4ffe-9a82-20799efac8e0" providerId="ADAL" clId="{F6594059-66B5-4A14-9F05-E576C2504356}" dt="2021-10-25T20:32:26.707" v="633" actId="931"/>
          <ac:spMkLst>
            <pc:docMk/>
            <pc:sldMk cId="1598893251" sldId="355"/>
            <ac:spMk id="3" creationId="{07F0453B-B139-42E7-8D74-D32137F2952D}"/>
          </ac:spMkLst>
        </pc:spChg>
        <pc:picChg chg="add mod">
          <ac:chgData name="Md Kauser Ahmmed" userId="81e39d19-8d5c-4ffe-9a82-20799efac8e0" providerId="ADAL" clId="{F6594059-66B5-4A14-9F05-E576C2504356}" dt="2021-10-25T20:32:31.402" v="636" actId="26606"/>
          <ac:picMkLst>
            <pc:docMk/>
            <pc:sldMk cId="1598893251" sldId="355"/>
            <ac:picMk id="5" creationId="{958D9673-0AF6-4C14-AE85-9FB0781D74A2}"/>
          </ac:picMkLst>
        </pc:picChg>
      </pc:sldChg>
      <pc:sldChg chg="addSp delSp modSp new mod setBg">
        <pc:chgData name="Md Kauser Ahmmed" userId="81e39d19-8d5c-4ffe-9a82-20799efac8e0" providerId="ADAL" clId="{F6594059-66B5-4A14-9F05-E576C2504356}" dt="2021-10-25T20:33:26.115" v="642" actId="26606"/>
        <pc:sldMkLst>
          <pc:docMk/>
          <pc:sldMk cId="1590568706" sldId="356"/>
        </pc:sldMkLst>
        <pc:spChg chg="mod">
          <ac:chgData name="Md Kauser Ahmmed" userId="81e39d19-8d5c-4ffe-9a82-20799efac8e0" providerId="ADAL" clId="{F6594059-66B5-4A14-9F05-E576C2504356}" dt="2021-10-25T20:33:26.115" v="642" actId="26606"/>
          <ac:spMkLst>
            <pc:docMk/>
            <pc:sldMk cId="1590568706" sldId="356"/>
            <ac:spMk id="2" creationId="{90F93AFB-50FE-4786-B596-3D2C65779265}"/>
          </ac:spMkLst>
        </pc:spChg>
        <pc:spChg chg="del">
          <ac:chgData name="Md Kauser Ahmmed" userId="81e39d19-8d5c-4ffe-9a82-20799efac8e0" providerId="ADAL" clId="{F6594059-66B5-4A14-9F05-E576C2504356}" dt="2021-10-25T20:33:22.848" v="639" actId="931"/>
          <ac:spMkLst>
            <pc:docMk/>
            <pc:sldMk cId="1590568706" sldId="356"/>
            <ac:spMk id="3" creationId="{E52AE3DA-78CC-4A6F-8A9C-2D20A639DABB}"/>
          </ac:spMkLst>
        </pc:spChg>
        <pc:picChg chg="add mod">
          <ac:chgData name="Md Kauser Ahmmed" userId="81e39d19-8d5c-4ffe-9a82-20799efac8e0" providerId="ADAL" clId="{F6594059-66B5-4A14-9F05-E576C2504356}" dt="2021-10-25T20:33:26.115" v="642" actId="26606"/>
          <ac:picMkLst>
            <pc:docMk/>
            <pc:sldMk cId="1590568706" sldId="356"/>
            <ac:picMk id="5" creationId="{D9762D70-DEF0-44CC-82AC-4A6F99BF4EF4}"/>
          </ac:picMkLst>
        </pc:picChg>
      </pc:sldChg>
    </pc:docChg>
  </pc:docChgLst>
  <pc:docChgLst>
    <pc:chgData name="Md Kauser Ahmmed" userId="81e39d19-8d5c-4ffe-9a82-20799efac8e0" providerId="ADAL" clId="{7D08CCF5-22C4-48DA-9D9F-37A90B395005}"/>
    <pc:docChg chg="undo custSel addSld delSld modSld">
      <pc:chgData name="Md Kauser Ahmmed" userId="81e39d19-8d5c-4ffe-9a82-20799efac8e0" providerId="ADAL" clId="{7D08CCF5-22C4-48DA-9D9F-37A90B395005}" dt="2021-05-07T16:56:56.538" v="854" actId="47"/>
      <pc:docMkLst>
        <pc:docMk/>
      </pc:docMkLst>
      <pc:sldChg chg="modSp mod">
        <pc:chgData name="Md Kauser Ahmmed" userId="81e39d19-8d5c-4ffe-9a82-20799efac8e0" providerId="ADAL" clId="{7D08CCF5-22C4-48DA-9D9F-37A90B395005}" dt="2021-05-07T16:38:59.548" v="13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7D08CCF5-22C4-48DA-9D9F-37A90B395005}" dt="2021-05-07T16:38:59.548" v="13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1024852866" sldId="312"/>
        </pc:sldMkLst>
      </pc:sldChg>
      <pc:sldChg chg="modSp mod">
        <pc:chgData name="Md Kauser Ahmmed" userId="81e39d19-8d5c-4ffe-9a82-20799efac8e0" providerId="ADAL" clId="{7D08CCF5-22C4-48DA-9D9F-37A90B395005}" dt="2021-05-07T16:42:46.991" v="213" actId="1035"/>
        <pc:sldMkLst>
          <pc:docMk/>
          <pc:sldMk cId="940564484" sldId="314"/>
        </pc:sldMkLst>
        <pc:spChg chg="mod">
          <ac:chgData name="Md Kauser Ahmmed" userId="81e39d19-8d5c-4ffe-9a82-20799efac8e0" providerId="ADAL" clId="{7D08CCF5-22C4-48DA-9D9F-37A90B395005}" dt="2021-05-07T16:42:46.991" v="213" actId="1035"/>
          <ac:spMkLst>
            <pc:docMk/>
            <pc:sldMk cId="940564484" sldId="314"/>
            <ac:spMk id="3" creationId="{A2CA12DE-832B-4F13-AD8D-54E44CAC6251}"/>
          </ac:spMkLst>
        </pc:spChg>
      </pc:sldChg>
      <pc:sldChg chg="addSp delSp modSp new mod setBg">
        <pc:chgData name="Md Kauser Ahmmed" userId="81e39d19-8d5c-4ffe-9a82-20799efac8e0" providerId="ADAL" clId="{7D08CCF5-22C4-48DA-9D9F-37A90B395005}" dt="2021-05-07T16:47:56.127" v="411" actId="20577"/>
        <pc:sldMkLst>
          <pc:docMk/>
          <pc:sldMk cId="2554373544" sldId="315"/>
        </pc:sldMkLst>
        <pc:spChg chg="mod">
          <ac:chgData name="Md Kauser Ahmmed" userId="81e39d19-8d5c-4ffe-9a82-20799efac8e0" providerId="ADAL" clId="{7D08CCF5-22C4-48DA-9D9F-37A90B395005}" dt="2021-05-07T16:47:56.127" v="411" actId="20577"/>
          <ac:spMkLst>
            <pc:docMk/>
            <pc:sldMk cId="2554373544" sldId="315"/>
            <ac:spMk id="2" creationId="{62444452-44CA-40F3-ABA2-DCD1826086E9}"/>
          </ac:spMkLst>
        </pc:spChg>
        <pc:spChg chg="del">
          <ac:chgData name="Md Kauser Ahmmed" userId="81e39d19-8d5c-4ffe-9a82-20799efac8e0" providerId="ADAL" clId="{7D08CCF5-22C4-48DA-9D9F-37A90B395005}" dt="2021-05-07T16:44:34.772" v="261" actId="931"/>
          <ac:spMkLst>
            <pc:docMk/>
            <pc:sldMk cId="2554373544" sldId="315"/>
            <ac:spMk id="3" creationId="{27A09FFD-16B5-41AE-A8D0-E08A9158303D}"/>
          </ac:spMkLst>
        </pc:spChg>
        <pc:spChg chg="add">
          <ac:chgData name="Md Kauser Ahmmed" userId="81e39d19-8d5c-4ffe-9a82-20799efac8e0" providerId="ADAL" clId="{7D08CCF5-22C4-48DA-9D9F-37A90B395005}" dt="2021-05-07T16:44:38.525" v="264" actId="26606"/>
          <ac:spMkLst>
            <pc:docMk/>
            <pc:sldMk cId="2554373544" sldId="315"/>
            <ac:spMk id="10" creationId="{A4AC5506-6312-4701-8D3C-40187889A947}"/>
          </ac:spMkLst>
        </pc:spChg>
        <pc:picChg chg="add mod">
          <ac:chgData name="Md Kauser Ahmmed" userId="81e39d19-8d5c-4ffe-9a82-20799efac8e0" providerId="ADAL" clId="{7D08CCF5-22C4-48DA-9D9F-37A90B395005}" dt="2021-05-07T16:46:49.714" v="340" actId="14100"/>
          <ac:picMkLst>
            <pc:docMk/>
            <pc:sldMk cId="2554373544" sldId="315"/>
            <ac:picMk id="5" creationId="{DF6A0CCB-8311-4A18-879C-49B3D2845A23}"/>
          </ac:picMkLst>
        </pc:picChg>
        <pc:picChg chg="add del mod">
          <ac:chgData name="Md Kauser Ahmmed" userId="81e39d19-8d5c-4ffe-9a82-20799efac8e0" providerId="ADAL" clId="{7D08CCF5-22C4-48DA-9D9F-37A90B395005}" dt="2021-05-07T16:46:48.252" v="338"/>
          <ac:picMkLst>
            <pc:docMk/>
            <pc:sldMk cId="2554373544" sldId="315"/>
            <ac:picMk id="7" creationId="{02AF2B68-E7FE-4130-B182-948E6E5BA779}"/>
          </ac:picMkLst>
        </pc:pic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3965960417" sldId="315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12625399" sldId="316"/>
        </pc:sldMkLst>
      </pc:sldChg>
      <pc:sldChg chg="addSp delSp modSp new mod setBg">
        <pc:chgData name="Md Kauser Ahmmed" userId="81e39d19-8d5c-4ffe-9a82-20799efac8e0" providerId="ADAL" clId="{7D08CCF5-22C4-48DA-9D9F-37A90B395005}" dt="2021-05-07T16:48:02.487" v="424" actId="20577"/>
        <pc:sldMkLst>
          <pc:docMk/>
          <pc:sldMk cId="742002924" sldId="316"/>
        </pc:sldMkLst>
        <pc:spChg chg="mod">
          <ac:chgData name="Md Kauser Ahmmed" userId="81e39d19-8d5c-4ffe-9a82-20799efac8e0" providerId="ADAL" clId="{7D08CCF5-22C4-48DA-9D9F-37A90B395005}" dt="2021-05-07T16:48:02.487" v="424" actId="20577"/>
          <ac:spMkLst>
            <pc:docMk/>
            <pc:sldMk cId="742002924" sldId="316"/>
            <ac:spMk id="2" creationId="{DAAAA16C-4CF7-41A7-B593-359615B899DB}"/>
          </ac:spMkLst>
        </pc:spChg>
        <pc:spChg chg="del">
          <ac:chgData name="Md Kauser Ahmmed" userId="81e39d19-8d5c-4ffe-9a82-20799efac8e0" providerId="ADAL" clId="{7D08CCF5-22C4-48DA-9D9F-37A90B395005}" dt="2021-05-07T16:45:19.622" v="324" actId="931"/>
          <ac:spMkLst>
            <pc:docMk/>
            <pc:sldMk cId="742002924" sldId="316"/>
            <ac:spMk id="3" creationId="{DBBC7E64-5140-46BC-AF78-7495B299EEFE}"/>
          </ac:spMkLst>
        </pc:spChg>
        <pc:spChg chg="add">
          <ac:chgData name="Md Kauser Ahmmed" userId="81e39d19-8d5c-4ffe-9a82-20799efac8e0" providerId="ADAL" clId="{7D08CCF5-22C4-48DA-9D9F-37A90B395005}" dt="2021-05-07T16:45:27.375" v="326" actId="26606"/>
          <ac:spMkLst>
            <pc:docMk/>
            <pc:sldMk cId="742002924" sldId="316"/>
            <ac:spMk id="10" creationId="{A4AC5506-6312-4701-8D3C-40187889A947}"/>
          </ac:spMkLst>
        </pc:spChg>
        <pc:picChg chg="add mod">
          <ac:chgData name="Md Kauser Ahmmed" userId="81e39d19-8d5c-4ffe-9a82-20799efac8e0" providerId="ADAL" clId="{7D08CCF5-22C4-48DA-9D9F-37A90B395005}" dt="2021-05-07T16:45:27.375" v="326" actId="26606"/>
          <ac:picMkLst>
            <pc:docMk/>
            <pc:sldMk cId="742002924" sldId="316"/>
            <ac:picMk id="5" creationId="{5C893EAD-17AC-4FE5-95B6-4C25BD81D608}"/>
          </ac:picMkLst>
        </pc:picChg>
      </pc:sldChg>
      <pc:sldChg chg="addSp delSp modSp new mod setBg">
        <pc:chgData name="Md Kauser Ahmmed" userId="81e39d19-8d5c-4ffe-9a82-20799efac8e0" providerId="ADAL" clId="{7D08CCF5-22C4-48DA-9D9F-37A90B395005}" dt="2021-05-07T16:48:19.571" v="428" actId="26606"/>
        <pc:sldMkLst>
          <pc:docMk/>
          <pc:sldMk cId="721824467" sldId="317"/>
        </pc:sldMkLst>
        <pc:spChg chg="mod">
          <ac:chgData name="Md Kauser Ahmmed" userId="81e39d19-8d5c-4ffe-9a82-20799efac8e0" providerId="ADAL" clId="{7D08CCF5-22C4-48DA-9D9F-37A90B395005}" dt="2021-05-07T16:48:19.571" v="428" actId="26606"/>
          <ac:spMkLst>
            <pc:docMk/>
            <pc:sldMk cId="721824467" sldId="317"/>
            <ac:spMk id="2" creationId="{4F830B44-239A-4A81-B97B-E040EBB96B74}"/>
          </ac:spMkLst>
        </pc:spChg>
        <pc:spChg chg="del">
          <ac:chgData name="Md Kauser Ahmmed" userId="81e39d19-8d5c-4ffe-9a82-20799efac8e0" providerId="ADAL" clId="{7D08CCF5-22C4-48DA-9D9F-37A90B395005}" dt="2021-05-07T16:48:17.139" v="425" actId="931"/>
          <ac:spMkLst>
            <pc:docMk/>
            <pc:sldMk cId="721824467" sldId="317"/>
            <ac:spMk id="3" creationId="{5F8A0A2B-8842-4CF1-B456-C9554AD95CFC}"/>
          </ac:spMkLst>
        </pc:spChg>
        <pc:spChg chg="add">
          <ac:chgData name="Md Kauser Ahmmed" userId="81e39d19-8d5c-4ffe-9a82-20799efac8e0" providerId="ADAL" clId="{7D08CCF5-22C4-48DA-9D9F-37A90B395005}" dt="2021-05-07T16:48:19.571" v="428" actId="26606"/>
          <ac:spMkLst>
            <pc:docMk/>
            <pc:sldMk cId="721824467" sldId="317"/>
            <ac:spMk id="10" creationId="{A4AC5506-6312-4701-8D3C-40187889A947}"/>
          </ac:spMkLst>
        </pc:spChg>
        <pc:picChg chg="add mod">
          <ac:chgData name="Md Kauser Ahmmed" userId="81e39d19-8d5c-4ffe-9a82-20799efac8e0" providerId="ADAL" clId="{7D08CCF5-22C4-48DA-9D9F-37A90B395005}" dt="2021-05-07T16:48:19.571" v="428" actId="26606"/>
          <ac:picMkLst>
            <pc:docMk/>
            <pc:sldMk cId="721824467" sldId="317"/>
            <ac:picMk id="5" creationId="{B2E2FB7E-1C39-45B1-91FF-5E12B087DA1C}"/>
          </ac:picMkLst>
        </pc:picChg>
      </pc:sldChg>
      <pc:sldChg chg="delSp add del setBg delDesignElem">
        <pc:chgData name="Md Kauser Ahmmed" userId="81e39d19-8d5c-4ffe-9a82-20799efac8e0" providerId="ADAL" clId="{7D08CCF5-22C4-48DA-9D9F-37A90B395005}" dt="2021-05-07T16:47:23.189" v="345" actId="47"/>
        <pc:sldMkLst>
          <pc:docMk/>
          <pc:sldMk cId="2402963742" sldId="317"/>
        </pc:sldMkLst>
        <pc:spChg chg="del">
          <ac:chgData name="Md Kauser Ahmmed" userId="81e39d19-8d5c-4ffe-9a82-20799efac8e0" providerId="ADAL" clId="{7D08CCF5-22C4-48DA-9D9F-37A90B395005}" dt="2021-05-07T16:47:06.585" v="342"/>
          <ac:spMkLst>
            <pc:docMk/>
            <pc:sldMk cId="2402963742" sldId="317"/>
            <ac:spMk id="10" creationId="{A4AC5506-6312-4701-8D3C-40187889A947}"/>
          </ac:spMkLst>
        </pc:sp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4177363716" sldId="317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2446221150" sldId="318"/>
        </pc:sldMkLst>
      </pc:sldChg>
      <pc:sldChg chg="delSp add del setBg delDesignElem">
        <pc:chgData name="Md Kauser Ahmmed" userId="81e39d19-8d5c-4ffe-9a82-20799efac8e0" providerId="ADAL" clId="{7D08CCF5-22C4-48DA-9D9F-37A90B395005}" dt="2021-05-07T16:47:24.815" v="346" actId="47"/>
        <pc:sldMkLst>
          <pc:docMk/>
          <pc:sldMk cId="3553544074" sldId="318"/>
        </pc:sldMkLst>
        <pc:spChg chg="del">
          <ac:chgData name="Md Kauser Ahmmed" userId="81e39d19-8d5c-4ffe-9a82-20799efac8e0" providerId="ADAL" clId="{7D08CCF5-22C4-48DA-9D9F-37A90B395005}" dt="2021-05-07T16:47:10.275" v="344"/>
          <ac:spMkLst>
            <pc:docMk/>
            <pc:sldMk cId="3553544074" sldId="318"/>
            <ac:spMk id="10" creationId="{A4AC5506-6312-4701-8D3C-40187889A947}"/>
          </ac:spMkLst>
        </pc:spChg>
      </pc:sldChg>
      <pc:sldChg chg="addSp delSp modSp new mod setBg">
        <pc:chgData name="Md Kauser Ahmmed" userId="81e39d19-8d5c-4ffe-9a82-20799efac8e0" providerId="ADAL" clId="{7D08CCF5-22C4-48DA-9D9F-37A90B395005}" dt="2021-05-07T16:49:05.802" v="490" actId="26606"/>
        <pc:sldMkLst>
          <pc:docMk/>
          <pc:sldMk cId="4008592907" sldId="318"/>
        </pc:sldMkLst>
        <pc:spChg chg="mod">
          <ac:chgData name="Md Kauser Ahmmed" userId="81e39d19-8d5c-4ffe-9a82-20799efac8e0" providerId="ADAL" clId="{7D08CCF5-22C4-48DA-9D9F-37A90B395005}" dt="2021-05-07T16:49:05.802" v="490" actId="26606"/>
          <ac:spMkLst>
            <pc:docMk/>
            <pc:sldMk cId="4008592907" sldId="318"/>
            <ac:spMk id="2" creationId="{58BA074A-355E-4BFF-84B5-1BA364934222}"/>
          </ac:spMkLst>
        </pc:spChg>
        <pc:spChg chg="del">
          <ac:chgData name="Md Kauser Ahmmed" userId="81e39d19-8d5c-4ffe-9a82-20799efac8e0" providerId="ADAL" clId="{7D08CCF5-22C4-48DA-9D9F-37A90B395005}" dt="2021-05-07T16:48:37.351" v="430" actId="931"/>
          <ac:spMkLst>
            <pc:docMk/>
            <pc:sldMk cId="4008592907" sldId="318"/>
            <ac:spMk id="3" creationId="{4DB5E257-446A-4B0B-9913-EFBAD05CB70A}"/>
          </ac:spMkLst>
        </pc:spChg>
        <pc:spChg chg="add">
          <ac:chgData name="Md Kauser Ahmmed" userId="81e39d19-8d5c-4ffe-9a82-20799efac8e0" providerId="ADAL" clId="{7D08CCF5-22C4-48DA-9D9F-37A90B395005}" dt="2021-05-07T16:49:05.802" v="490" actId="26606"/>
          <ac:spMkLst>
            <pc:docMk/>
            <pc:sldMk cId="4008592907" sldId="318"/>
            <ac:spMk id="10" creationId="{A4AC5506-6312-4701-8D3C-40187889A947}"/>
          </ac:spMkLst>
        </pc:spChg>
        <pc:picChg chg="add mod">
          <ac:chgData name="Md Kauser Ahmmed" userId="81e39d19-8d5c-4ffe-9a82-20799efac8e0" providerId="ADAL" clId="{7D08CCF5-22C4-48DA-9D9F-37A90B395005}" dt="2021-05-07T16:49:05.802" v="490" actId="26606"/>
          <ac:picMkLst>
            <pc:docMk/>
            <pc:sldMk cId="4008592907" sldId="318"/>
            <ac:picMk id="5" creationId="{8CB98548-80D1-40F1-B37F-4D435DB64A77}"/>
          </ac:picMkLst>
        </pc:picChg>
      </pc:sldChg>
      <pc:sldChg chg="addSp delSp modSp new mod setBg">
        <pc:chgData name="Md Kauser Ahmmed" userId="81e39d19-8d5c-4ffe-9a82-20799efac8e0" providerId="ADAL" clId="{7D08CCF5-22C4-48DA-9D9F-37A90B395005}" dt="2021-05-07T16:49:52.322" v="537" actId="26606"/>
        <pc:sldMkLst>
          <pc:docMk/>
          <pc:sldMk cId="866667194" sldId="319"/>
        </pc:sldMkLst>
        <pc:spChg chg="mod">
          <ac:chgData name="Md Kauser Ahmmed" userId="81e39d19-8d5c-4ffe-9a82-20799efac8e0" providerId="ADAL" clId="{7D08CCF5-22C4-48DA-9D9F-37A90B395005}" dt="2021-05-07T16:49:52.322" v="537" actId="26606"/>
          <ac:spMkLst>
            <pc:docMk/>
            <pc:sldMk cId="866667194" sldId="319"/>
            <ac:spMk id="2" creationId="{581438F4-D0D6-49A8-9BF1-39B8ECD63117}"/>
          </ac:spMkLst>
        </pc:spChg>
        <pc:spChg chg="del">
          <ac:chgData name="Md Kauser Ahmmed" userId="81e39d19-8d5c-4ffe-9a82-20799efac8e0" providerId="ADAL" clId="{7D08CCF5-22C4-48DA-9D9F-37A90B395005}" dt="2021-05-07T16:49:49.947" v="534" actId="931"/>
          <ac:spMkLst>
            <pc:docMk/>
            <pc:sldMk cId="866667194" sldId="319"/>
            <ac:spMk id="3" creationId="{C1357435-0C3B-40FF-B90C-283442385640}"/>
          </ac:spMkLst>
        </pc:spChg>
        <pc:spChg chg="add">
          <ac:chgData name="Md Kauser Ahmmed" userId="81e39d19-8d5c-4ffe-9a82-20799efac8e0" providerId="ADAL" clId="{7D08CCF5-22C4-48DA-9D9F-37A90B395005}" dt="2021-05-07T16:49:52.322" v="537" actId="26606"/>
          <ac:spMkLst>
            <pc:docMk/>
            <pc:sldMk cId="866667194" sldId="319"/>
            <ac:spMk id="10" creationId="{A4AC5506-6312-4701-8D3C-40187889A947}"/>
          </ac:spMkLst>
        </pc:spChg>
        <pc:picChg chg="add mod">
          <ac:chgData name="Md Kauser Ahmmed" userId="81e39d19-8d5c-4ffe-9a82-20799efac8e0" providerId="ADAL" clId="{7D08CCF5-22C4-48DA-9D9F-37A90B395005}" dt="2021-05-07T16:49:52.322" v="537" actId="26606"/>
          <ac:picMkLst>
            <pc:docMk/>
            <pc:sldMk cId="866667194" sldId="319"/>
            <ac:picMk id="5" creationId="{AC3C2712-638A-40E4-94A2-C7CCFEB7D2DD}"/>
          </ac:picMkLst>
        </pc:pic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4159251590" sldId="319"/>
        </pc:sldMkLst>
      </pc:sldChg>
      <pc:sldChg chg="addSp delSp modSp new mod setBg">
        <pc:chgData name="Md Kauser Ahmmed" userId="81e39d19-8d5c-4ffe-9a82-20799efac8e0" providerId="ADAL" clId="{7D08CCF5-22C4-48DA-9D9F-37A90B395005}" dt="2021-05-07T16:50:37.772" v="598" actId="26606"/>
        <pc:sldMkLst>
          <pc:docMk/>
          <pc:sldMk cId="332899194" sldId="320"/>
        </pc:sldMkLst>
        <pc:spChg chg="mod">
          <ac:chgData name="Md Kauser Ahmmed" userId="81e39d19-8d5c-4ffe-9a82-20799efac8e0" providerId="ADAL" clId="{7D08CCF5-22C4-48DA-9D9F-37A90B395005}" dt="2021-05-07T16:50:37.772" v="598" actId="26606"/>
          <ac:spMkLst>
            <pc:docMk/>
            <pc:sldMk cId="332899194" sldId="320"/>
            <ac:spMk id="2" creationId="{D13BB8C3-CB03-4C66-9186-6EBFAB04EF72}"/>
          </ac:spMkLst>
        </pc:spChg>
        <pc:spChg chg="del">
          <ac:chgData name="Md Kauser Ahmmed" userId="81e39d19-8d5c-4ffe-9a82-20799efac8e0" providerId="ADAL" clId="{7D08CCF5-22C4-48DA-9D9F-37A90B395005}" dt="2021-05-07T16:50:34.512" v="595" actId="931"/>
          <ac:spMkLst>
            <pc:docMk/>
            <pc:sldMk cId="332899194" sldId="320"/>
            <ac:spMk id="3" creationId="{BAB565F7-49A2-4090-85E8-8C1444E5584C}"/>
          </ac:spMkLst>
        </pc:spChg>
        <pc:spChg chg="add">
          <ac:chgData name="Md Kauser Ahmmed" userId="81e39d19-8d5c-4ffe-9a82-20799efac8e0" providerId="ADAL" clId="{7D08CCF5-22C4-48DA-9D9F-37A90B395005}" dt="2021-05-07T16:50:37.772" v="598" actId="26606"/>
          <ac:spMkLst>
            <pc:docMk/>
            <pc:sldMk cId="332899194" sldId="320"/>
            <ac:spMk id="10" creationId="{A4AC5506-6312-4701-8D3C-40187889A947}"/>
          </ac:spMkLst>
        </pc:spChg>
        <pc:picChg chg="add mod">
          <ac:chgData name="Md Kauser Ahmmed" userId="81e39d19-8d5c-4ffe-9a82-20799efac8e0" providerId="ADAL" clId="{7D08CCF5-22C4-48DA-9D9F-37A90B395005}" dt="2021-05-07T16:50:37.772" v="598" actId="26606"/>
          <ac:picMkLst>
            <pc:docMk/>
            <pc:sldMk cId="332899194" sldId="320"/>
            <ac:picMk id="5" creationId="{119C3688-FB87-498B-8E6A-C827F11F9E12}"/>
          </ac:picMkLst>
        </pc:pic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771960247" sldId="320"/>
        </pc:sldMkLst>
      </pc:sldChg>
      <pc:sldChg chg="addSp delSp modSp new mod setBg">
        <pc:chgData name="Md Kauser Ahmmed" userId="81e39d19-8d5c-4ffe-9a82-20799efac8e0" providerId="ADAL" clId="{7D08CCF5-22C4-48DA-9D9F-37A90B395005}" dt="2021-05-07T16:51:09.860" v="638" actId="26606"/>
        <pc:sldMkLst>
          <pc:docMk/>
          <pc:sldMk cId="1365374616" sldId="321"/>
        </pc:sldMkLst>
        <pc:spChg chg="mod">
          <ac:chgData name="Md Kauser Ahmmed" userId="81e39d19-8d5c-4ffe-9a82-20799efac8e0" providerId="ADAL" clId="{7D08CCF5-22C4-48DA-9D9F-37A90B395005}" dt="2021-05-07T16:51:09.860" v="638" actId="26606"/>
          <ac:spMkLst>
            <pc:docMk/>
            <pc:sldMk cId="1365374616" sldId="321"/>
            <ac:spMk id="2" creationId="{A2F8DB1B-CF91-468D-BE3F-1176FAEC21AE}"/>
          </ac:spMkLst>
        </pc:spChg>
        <pc:spChg chg="del">
          <ac:chgData name="Md Kauser Ahmmed" userId="81e39d19-8d5c-4ffe-9a82-20799efac8e0" providerId="ADAL" clId="{7D08CCF5-22C4-48DA-9D9F-37A90B395005}" dt="2021-05-07T16:51:06.818" v="636" actId="931"/>
          <ac:spMkLst>
            <pc:docMk/>
            <pc:sldMk cId="1365374616" sldId="321"/>
            <ac:spMk id="3" creationId="{3E718B0B-ECAE-40C7-B0CE-4507C4D504E3}"/>
          </ac:spMkLst>
        </pc:spChg>
        <pc:spChg chg="add">
          <ac:chgData name="Md Kauser Ahmmed" userId="81e39d19-8d5c-4ffe-9a82-20799efac8e0" providerId="ADAL" clId="{7D08CCF5-22C4-48DA-9D9F-37A90B395005}" dt="2021-05-07T16:51:09.860" v="638" actId="26606"/>
          <ac:spMkLst>
            <pc:docMk/>
            <pc:sldMk cId="1365374616" sldId="321"/>
            <ac:spMk id="10" creationId="{A4AC5506-6312-4701-8D3C-40187889A947}"/>
          </ac:spMkLst>
        </pc:spChg>
        <pc:picChg chg="add mod">
          <ac:chgData name="Md Kauser Ahmmed" userId="81e39d19-8d5c-4ffe-9a82-20799efac8e0" providerId="ADAL" clId="{7D08CCF5-22C4-48DA-9D9F-37A90B395005}" dt="2021-05-07T16:51:09.860" v="638" actId="26606"/>
          <ac:picMkLst>
            <pc:docMk/>
            <pc:sldMk cId="1365374616" sldId="321"/>
            <ac:picMk id="5" creationId="{086713DA-177E-4B6A-B29D-E8E6E48D4139}"/>
          </ac:picMkLst>
        </pc:pic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2090751126" sldId="321"/>
        </pc:sldMkLst>
      </pc:sldChg>
      <pc:sldChg chg="addSp delSp modSp new mod setBg">
        <pc:chgData name="Md Kauser Ahmmed" userId="81e39d19-8d5c-4ffe-9a82-20799efac8e0" providerId="ADAL" clId="{7D08CCF5-22C4-48DA-9D9F-37A90B395005}" dt="2021-05-07T16:53:09.977" v="731" actId="26606"/>
        <pc:sldMkLst>
          <pc:docMk/>
          <pc:sldMk cId="3404442399" sldId="322"/>
        </pc:sldMkLst>
        <pc:spChg chg="mod">
          <ac:chgData name="Md Kauser Ahmmed" userId="81e39d19-8d5c-4ffe-9a82-20799efac8e0" providerId="ADAL" clId="{7D08CCF5-22C4-48DA-9D9F-37A90B395005}" dt="2021-05-07T16:53:09.977" v="731" actId="26606"/>
          <ac:spMkLst>
            <pc:docMk/>
            <pc:sldMk cId="3404442399" sldId="322"/>
            <ac:spMk id="2" creationId="{F1CDB703-6FB7-4CFF-9B2D-E5EBF74AF252}"/>
          </ac:spMkLst>
        </pc:spChg>
        <pc:spChg chg="add del">
          <ac:chgData name="Md Kauser Ahmmed" userId="81e39d19-8d5c-4ffe-9a82-20799efac8e0" providerId="ADAL" clId="{7D08CCF5-22C4-48DA-9D9F-37A90B395005}" dt="2021-05-07T16:53:01.090" v="730"/>
          <ac:spMkLst>
            <pc:docMk/>
            <pc:sldMk cId="3404442399" sldId="322"/>
            <ac:spMk id="3" creationId="{89E5FB16-C13D-4570-82EA-126AABAFE694}"/>
          </ac:spMkLst>
        </pc:spChg>
        <pc:spChg chg="add">
          <ac:chgData name="Md Kauser Ahmmed" userId="81e39d19-8d5c-4ffe-9a82-20799efac8e0" providerId="ADAL" clId="{7D08CCF5-22C4-48DA-9D9F-37A90B395005}" dt="2021-05-07T16:53:09.977" v="731" actId="26606"/>
          <ac:spMkLst>
            <pc:docMk/>
            <pc:sldMk cId="3404442399" sldId="322"/>
            <ac:spMk id="10" creationId="{A4AC5506-6312-4701-8D3C-40187889A947}"/>
          </ac:spMkLst>
        </pc:spChg>
        <pc:graphicFrameChg chg="add del mod">
          <ac:chgData name="Md Kauser Ahmmed" userId="81e39d19-8d5c-4ffe-9a82-20799efac8e0" providerId="ADAL" clId="{7D08CCF5-22C4-48DA-9D9F-37A90B395005}" dt="2021-05-07T16:52:33.824" v="729"/>
          <ac:graphicFrameMkLst>
            <pc:docMk/>
            <pc:sldMk cId="3404442399" sldId="322"/>
            <ac:graphicFrameMk id="4" creationId="{7596D79F-023E-4715-A312-7F1BB9ACF38A}"/>
          </ac:graphicFrameMkLst>
        </pc:graphicFrameChg>
        <pc:graphicFrameChg chg="add mod">
          <ac:chgData name="Md Kauser Ahmmed" userId="81e39d19-8d5c-4ffe-9a82-20799efac8e0" providerId="ADAL" clId="{7D08CCF5-22C4-48DA-9D9F-37A90B395005}" dt="2021-05-07T16:53:09.977" v="731" actId="26606"/>
          <ac:graphicFrameMkLst>
            <pc:docMk/>
            <pc:sldMk cId="3404442399" sldId="322"/>
            <ac:graphicFrameMk id="5" creationId="{417B0509-AA64-4F94-92D7-4DEED5ACB325}"/>
          </ac:graphicFrameMkLst>
        </pc:graphicFrame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3655570833" sldId="322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213441328" sldId="323"/>
        </pc:sldMkLst>
      </pc:sldChg>
      <pc:sldChg chg="modSp new mod">
        <pc:chgData name="Md Kauser Ahmmed" userId="81e39d19-8d5c-4ffe-9a82-20799efac8e0" providerId="ADAL" clId="{7D08CCF5-22C4-48DA-9D9F-37A90B395005}" dt="2021-05-07T16:53:38.835" v="746" actId="20577"/>
        <pc:sldMkLst>
          <pc:docMk/>
          <pc:sldMk cId="4194051782" sldId="323"/>
        </pc:sldMkLst>
        <pc:spChg chg="mod">
          <ac:chgData name="Md Kauser Ahmmed" userId="81e39d19-8d5c-4ffe-9a82-20799efac8e0" providerId="ADAL" clId="{7D08CCF5-22C4-48DA-9D9F-37A90B395005}" dt="2021-05-07T16:53:38.835" v="746" actId="20577"/>
          <ac:spMkLst>
            <pc:docMk/>
            <pc:sldMk cId="4194051782" sldId="323"/>
            <ac:spMk id="2" creationId="{760C5294-2F19-4097-AAC0-E92829E49620}"/>
          </ac:spMkLst>
        </pc:sp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1902282442" sldId="324"/>
        </pc:sldMkLst>
      </pc:sldChg>
      <pc:sldChg chg="addSp delSp modSp new mod setBg">
        <pc:chgData name="Md Kauser Ahmmed" userId="81e39d19-8d5c-4ffe-9a82-20799efac8e0" providerId="ADAL" clId="{7D08CCF5-22C4-48DA-9D9F-37A90B395005}" dt="2021-05-07T16:55:36.897" v="791" actId="26606"/>
        <pc:sldMkLst>
          <pc:docMk/>
          <pc:sldMk cId="4188086502" sldId="324"/>
        </pc:sldMkLst>
        <pc:spChg chg="mod ord">
          <ac:chgData name="Md Kauser Ahmmed" userId="81e39d19-8d5c-4ffe-9a82-20799efac8e0" providerId="ADAL" clId="{7D08CCF5-22C4-48DA-9D9F-37A90B395005}" dt="2021-05-07T16:55:36.897" v="791" actId="26606"/>
          <ac:spMkLst>
            <pc:docMk/>
            <pc:sldMk cId="4188086502" sldId="324"/>
            <ac:spMk id="2" creationId="{0F964D39-3401-429C-8E39-60620B78ED9D}"/>
          </ac:spMkLst>
        </pc:spChg>
        <pc:spChg chg="del">
          <ac:chgData name="Md Kauser Ahmmed" userId="81e39d19-8d5c-4ffe-9a82-20799efac8e0" providerId="ADAL" clId="{7D08CCF5-22C4-48DA-9D9F-37A90B395005}" dt="2021-05-07T16:54:36.818" v="772" actId="931"/>
          <ac:spMkLst>
            <pc:docMk/>
            <pc:sldMk cId="4188086502" sldId="324"/>
            <ac:spMk id="3" creationId="{9F2A5F5F-4679-46D2-BAD8-2AE2BB4612FA}"/>
          </ac:spMkLst>
        </pc:spChg>
        <pc:spChg chg="add del">
          <ac:chgData name="Md Kauser Ahmmed" userId="81e39d19-8d5c-4ffe-9a82-20799efac8e0" providerId="ADAL" clId="{7D08CCF5-22C4-48DA-9D9F-37A90B395005}" dt="2021-05-07T16:55:26.021" v="784" actId="26606"/>
          <ac:spMkLst>
            <pc:docMk/>
            <pc:sldMk cId="4188086502" sldId="324"/>
            <ac:spMk id="12" creationId="{70BDD0CE-06A4-404B-8A13-580229C1C923}"/>
          </ac:spMkLst>
        </pc:spChg>
        <pc:spChg chg="add del">
          <ac:chgData name="Md Kauser Ahmmed" userId="81e39d19-8d5c-4ffe-9a82-20799efac8e0" providerId="ADAL" clId="{7D08CCF5-22C4-48DA-9D9F-37A90B395005}" dt="2021-05-07T16:55:26.021" v="784" actId="26606"/>
          <ac:spMkLst>
            <pc:docMk/>
            <pc:sldMk cId="4188086502" sldId="324"/>
            <ac:spMk id="14" creationId="{EE9899FA-8881-472C-AA59-D08A89CA8AEF}"/>
          </ac:spMkLst>
        </pc:spChg>
        <pc:spChg chg="add del">
          <ac:chgData name="Md Kauser Ahmmed" userId="81e39d19-8d5c-4ffe-9a82-20799efac8e0" providerId="ADAL" clId="{7D08CCF5-22C4-48DA-9D9F-37A90B395005}" dt="2021-05-07T16:55:26.021" v="784" actId="26606"/>
          <ac:spMkLst>
            <pc:docMk/>
            <pc:sldMk cId="4188086502" sldId="324"/>
            <ac:spMk id="16" creationId="{080B7D90-3DF1-4514-B26D-616BE35553C9}"/>
          </ac:spMkLst>
        </pc:spChg>
        <pc:spChg chg="add del">
          <ac:chgData name="Md Kauser Ahmmed" userId="81e39d19-8d5c-4ffe-9a82-20799efac8e0" providerId="ADAL" clId="{7D08CCF5-22C4-48DA-9D9F-37A90B395005}" dt="2021-05-07T16:55:30.230" v="786" actId="26606"/>
          <ac:spMkLst>
            <pc:docMk/>
            <pc:sldMk cId="4188086502" sldId="324"/>
            <ac:spMk id="18" creationId="{33B1EE1F-6738-485F-A620-2602F7683DFB}"/>
          </ac:spMkLst>
        </pc:spChg>
        <pc:spChg chg="add del">
          <ac:chgData name="Md Kauser Ahmmed" userId="81e39d19-8d5c-4ffe-9a82-20799efac8e0" providerId="ADAL" clId="{7D08CCF5-22C4-48DA-9D9F-37A90B395005}" dt="2021-05-07T16:55:35.667" v="788" actId="26606"/>
          <ac:spMkLst>
            <pc:docMk/>
            <pc:sldMk cId="4188086502" sldId="324"/>
            <ac:spMk id="21" creationId="{70BDD0CE-06A4-404B-8A13-580229C1C923}"/>
          </ac:spMkLst>
        </pc:spChg>
        <pc:spChg chg="add del">
          <ac:chgData name="Md Kauser Ahmmed" userId="81e39d19-8d5c-4ffe-9a82-20799efac8e0" providerId="ADAL" clId="{7D08CCF5-22C4-48DA-9D9F-37A90B395005}" dt="2021-05-07T16:55:35.667" v="788" actId="26606"/>
          <ac:spMkLst>
            <pc:docMk/>
            <pc:sldMk cId="4188086502" sldId="324"/>
            <ac:spMk id="22" creationId="{EE9899FA-8881-472C-AA59-D08A89CA8AEF}"/>
          </ac:spMkLst>
        </pc:spChg>
        <pc:spChg chg="add del">
          <ac:chgData name="Md Kauser Ahmmed" userId="81e39d19-8d5c-4ffe-9a82-20799efac8e0" providerId="ADAL" clId="{7D08CCF5-22C4-48DA-9D9F-37A90B395005}" dt="2021-05-07T16:55:35.667" v="788" actId="26606"/>
          <ac:spMkLst>
            <pc:docMk/>
            <pc:sldMk cId="4188086502" sldId="324"/>
            <ac:spMk id="23" creationId="{080B7D90-3DF1-4514-B26D-616BE35553C9}"/>
          </ac:spMkLst>
        </pc:spChg>
        <pc:spChg chg="add del">
          <ac:chgData name="Md Kauser Ahmmed" userId="81e39d19-8d5c-4ffe-9a82-20799efac8e0" providerId="ADAL" clId="{7D08CCF5-22C4-48DA-9D9F-37A90B395005}" dt="2021-05-07T16:55:36.886" v="790" actId="26606"/>
          <ac:spMkLst>
            <pc:docMk/>
            <pc:sldMk cId="4188086502" sldId="324"/>
            <ac:spMk id="25" creationId="{022BDE4A-8A20-4A69-9C5A-581C82036A4D}"/>
          </ac:spMkLst>
        </pc:spChg>
        <pc:spChg chg="add">
          <ac:chgData name="Md Kauser Ahmmed" userId="81e39d19-8d5c-4ffe-9a82-20799efac8e0" providerId="ADAL" clId="{7D08CCF5-22C4-48DA-9D9F-37A90B395005}" dt="2021-05-07T16:55:36.897" v="791" actId="26606"/>
          <ac:spMkLst>
            <pc:docMk/>
            <pc:sldMk cId="4188086502" sldId="324"/>
            <ac:spMk id="27" creationId="{70BDD0CE-06A4-404B-8A13-580229C1C923}"/>
          </ac:spMkLst>
        </pc:spChg>
        <pc:spChg chg="add">
          <ac:chgData name="Md Kauser Ahmmed" userId="81e39d19-8d5c-4ffe-9a82-20799efac8e0" providerId="ADAL" clId="{7D08CCF5-22C4-48DA-9D9F-37A90B395005}" dt="2021-05-07T16:55:36.897" v="791" actId="26606"/>
          <ac:spMkLst>
            <pc:docMk/>
            <pc:sldMk cId="4188086502" sldId="324"/>
            <ac:spMk id="28" creationId="{EE9899FA-8881-472C-AA59-D08A89CA8AEF}"/>
          </ac:spMkLst>
        </pc:spChg>
        <pc:spChg chg="add">
          <ac:chgData name="Md Kauser Ahmmed" userId="81e39d19-8d5c-4ffe-9a82-20799efac8e0" providerId="ADAL" clId="{7D08CCF5-22C4-48DA-9D9F-37A90B395005}" dt="2021-05-07T16:55:36.897" v="791" actId="26606"/>
          <ac:spMkLst>
            <pc:docMk/>
            <pc:sldMk cId="4188086502" sldId="324"/>
            <ac:spMk id="29" creationId="{080B7D90-3DF1-4514-B26D-616BE35553C9}"/>
          </ac:spMkLst>
        </pc:spChg>
        <pc:picChg chg="add mod ord">
          <ac:chgData name="Md Kauser Ahmmed" userId="81e39d19-8d5c-4ffe-9a82-20799efac8e0" providerId="ADAL" clId="{7D08CCF5-22C4-48DA-9D9F-37A90B395005}" dt="2021-05-07T16:55:36.897" v="791" actId="26606"/>
          <ac:picMkLst>
            <pc:docMk/>
            <pc:sldMk cId="4188086502" sldId="324"/>
            <ac:picMk id="5" creationId="{97334AFF-E01A-4EA6-AA16-113496645160}"/>
          </ac:picMkLst>
        </pc:picChg>
        <pc:picChg chg="add mod">
          <ac:chgData name="Md Kauser Ahmmed" userId="81e39d19-8d5c-4ffe-9a82-20799efac8e0" providerId="ADAL" clId="{7D08CCF5-22C4-48DA-9D9F-37A90B395005}" dt="2021-05-07T16:55:36.897" v="791" actId="26606"/>
          <ac:picMkLst>
            <pc:docMk/>
            <pc:sldMk cId="4188086502" sldId="324"/>
            <ac:picMk id="7" creationId="{9E0B625D-0A53-46CB-9097-16987DC79266}"/>
          </ac:picMkLst>
        </pc:picChg>
        <pc:cxnChg chg="add del">
          <ac:chgData name="Md Kauser Ahmmed" userId="81e39d19-8d5c-4ffe-9a82-20799efac8e0" providerId="ADAL" clId="{7D08CCF5-22C4-48DA-9D9F-37A90B395005}" dt="2021-05-07T16:55:30.230" v="786" actId="26606"/>
          <ac:cxnSpMkLst>
            <pc:docMk/>
            <pc:sldMk cId="4188086502" sldId="324"/>
            <ac:cxnSpMk id="19" creationId="{ADC544FB-7860-4381-935B-43879C94F627}"/>
          </ac:cxnSpMkLst>
        </pc:cxnChg>
      </pc:sldChg>
      <pc:sldChg chg="addSp delSp modSp new mod setBg">
        <pc:chgData name="Md Kauser Ahmmed" userId="81e39d19-8d5c-4ffe-9a82-20799efac8e0" providerId="ADAL" clId="{7D08CCF5-22C4-48DA-9D9F-37A90B395005}" dt="2021-05-07T16:56:21.444" v="826" actId="26606"/>
        <pc:sldMkLst>
          <pc:docMk/>
          <pc:sldMk cId="1794764492" sldId="325"/>
        </pc:sldMkLst>
        <pc:spChg chg="mod">
          <ac:chgData name="Md Kauser Ahmmed" userId="81e39d19-8d5c-4ffe-9a82-20799efac8e0" providerId="ADAL" clId="{7D08CCF5-22C4-48DA-9D9F-37A90B395005}" dt="2021-05-07T16:56:21.444" v="826" actId="26606"/>
          <ac:spMkLst>
            <pc:docMk/>
            <pc:sldMk cId="1794764492" sldId="325"/>
            <ac:spMk id="2" creationId="{CBDA2951-4825-4280-AFAD-BD7638172300}"/>
          </ac:spMkLst>
        </pc:spChg>
        <pc:spChg chg="del">
          <ac:chgData name="Md Kauser Ahmmed" userId="81e39d19-8d5c-4ffe-9a82-20799efac8e0" providerId="ADAL" clId="{7D08CCF5-22C4-48DA-9D9F-37A90B395005}" dt="2021-05-07T16:56:17.349" v="821" actId="931"/>
          <ac:spMkLst>
            <pc:docMk/>
            <pc:sldMk cId="1794764492" sldId="325"/>
            <ac:spMk id="3" creationId="{43A77A09-4DDD-4D7C-A53E-F578F740BB42}"/>
          </ac:spMkLst>
        </pc:spChg>
        <pc:spChg chg="add">
          <ac:chgData name="Md Kauser Ahmmed" userId="81e39d19-8d5c-4ffe-9a82-20799efac8e0" providerId="ADAL" clId="{7D08CCF5-22C4-48DA-9D9F-37A90B395005}" dt="2021-05-07T16:56:21.444" v="826" actId="26606"/>
          <ac:spMkLst>
            <pc:docMk/>
            <pc:sldMk cId="1794764492" sldId="325"/>
            <ac:spMk id="12" creationId="{70BDD0CE-06A4-404B-8A13-580229C1C923}"/>
          </ac:spMkLst>
        </pc:spChg>
        <pc:spChg chg="add">
          <ac:chgData name="Md Kauser Ahmmed" userId="81e39d19-8d5c-4ffe-9a82-20799efac8e0" providerId="ADAL" clId="{7D08CCF5-22C4-48DA-9D9F-37A90B395005}" dt="2021-05-07T16:56:21.444" v="826" actId="26606"/>
          <ac:spMkLst>
            <pc:docMk/>
            <pc:sldMk cId="1794764492" sldId="325"/>
            <ac:spMk id="14" creationId="{EE9899FA-8881-472C-AA59-D08A89CA8AEF}"/>
          </ac:spMkLst>
        </pc:spChg>
        <pc:spChg chg="add">
          <ac:chgData name="Md Kauser Ahmmed" userId="81e39d19-8d5c-4ffe-9a82-20799efac8e0" providerId="ADAL" clId="{7D08CCF5-22C4-48DA-9D9F-37A90B395005}" dt="2021-05-07T16:56:21.444" v="826" actId="26606"/>
          <ac:spMkLst>
            <pc:docMk/>
            <pc:sldMk cId="1794764492" sldId="325"/>
            <ac:spMk id="16" creationId="{080B7D90-3DF1-4514-B26D-616BE35553C9}"/>
          </ac:spMkLst>
        </pc:spChg>
        <pc:picChg chg="add mod">
          <ac:chgData name="Md Kauser Ahmmed" userId="81e39d19-8d5c-4ffe-9a82-20799efac8e0" providerId="ADAL" clId="{7D08CCF5-22C4-48DA-9D9F-37A90B395005}" dt="2021-05-07T16:56:21.444" v="826" actId="26606"/>
          <ac:picMkLst>
            <pc:docMk/>
            <pc:sldMk cId="1794764492" sldId="325"/>
            <ac:picMk id="5" creationId="{F578C108-86CB-47F7-B624-1EC12B4D1C09}"/>
          </ac:picMkLst>
        </pc:picChg>
        <pc:picChg chg="add mod">
          <ac:chgData name="Md Kauser Ahmmed" userId="81e39d19-8d5c-4ffe-9a82-20799efac8e0" providerId="ADAL" clId="{7D08CCF5-22C4-48DA-9D9F-37A90B395005}" dt="2021-05-07T16:56:21.444" v="826" actId="26606"/>
          <ac:picMkLst>
            <pc:docMk/>
            <pc:sldMk cId="1794764492" sldId="325"/>
            <ac:picMk id="7" creationId="{B1DFD8A7-4E1E-4998-8DC9-403C7C2FC980}"/>
          </ac:picMkLst>
        </pc:pic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3923987320" sldId="325"/>
        </pc:sldMkLst>
      </pc:sldChg>
      <pc:sldChg chg="modSp new del mod">
        <pc:chgData name="Md Kauser Ahmmed" userId="81e39d19-8d5c-4ffe-9a82-20799efac8e0" providerId="ADAL" clId="{7D08CCF5-22C4-48DA-9D9F-37A90B395005}" dt="2021-05-07T16:56:56.538" v="854" actId="47"/>
        <pc:sldMkLst>
          <pc:docMk/>
          <pc:sldMk cId="1809974488" sldId="326"/>
        </pc:sldMkLst>
        <pc:spChg chg="mod">
          <ac:chgData name="Md Kauser Ahmmed" userId="81e39d19-8d5c-4ffe-9a82-20799efac8e0" providerId="ADAL" clId="{7D08CCF5-22C4-48DA-9D9F-37A90B395005}" dt="2021-05-07T16:56:38.264" v="853" actId="20577"/>
          <ac:spMkLst>
            <pc:docMk/>
            <pc:sldMk cId="1809974488" sldId="326"/>
            <ac:spMk id="2" creationId="{3B7AA4C6-74DC-4635-BA25-9AFBF52282B8}"/>
          </ac:spMkLst>
        </pc:sp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2405856086" sldId="326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304583072" sldId="327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4197679396" sldId="328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714107178" sldId="329"/>
        </pc:sldMkLst>
      </pc:sldChg>
    </pc:docChg>
  </pc:docChgLst>
  <pc:docChgLst>
    <pc:chgData name="Md Kauser Ahmmed" userId="81e39d19-8d5c-4ffe-9a82-20799efac8e0" providerId="ADAL" clId="{C19FFE37-8191-46A3-8336-00B86CE64EC8}"/>
    <pc:docChg chg="custSel addSld delSld modSld sldOrd">
      <pc:chgData name="Md Kauser Ahmmed" userId="81e39d19-8d5c-4ffe-9a82-20799efac8e0" providerId="ADAL" clId="{C19FFE37-8191-46A3-8336-00B86CE64EC8}" dt="2021-10-01T18:00:04.036" v="967" actId="20577"/>
      <pc:docMkLst>
        <pc:docMk/>
      </pc:docMkLst>
      <pc:sldChg chg="modSp mod">
        <pc:chgData name="Md Kauser Ahmmed" userId="81e39d19-8d5c-4ffe-9a82-20799efac8e0" providerId="ADAL" clId="{C19FFE37-8191-46A3-8336-00B86CE64EC8}" dt="2021-10-01T16:34:42.763" v="107" actId="20577"/>
        <pc:sldMkLst>
          <pc:docMk/>
          <pc:sldMk cId="940564484" sldId="314"/>
        </pc:sldMkLst>
        <pc:spChg chg="mod">
          <ac:chgData name="Md Kauser Ahmmed" userId="81e39d19-8d5c-4ffe-9a82-20799efac8e0" providerId="ADAL" clId="{C19FFE37-8191-46A3-8336-00B86CE64EC8}" dt="2021-10-01T16:34:42.763" v="107" actId="20577"/>
          <ac:spMkLst>
            <pc:docMk/>
            <pc:sldMk cId="940564484" sldId="314"/>
            <ac:spMk id="3" creationId="{A2CA12DE-832B-4F13-AD8D-54E44CAC6251}"/>
          </ac:spMkLst>
        </pc:spChg>
      </pc:sldChg>
      <pc:sldChg chg="del">
        <pc:chgData name="Md Kauser Ahmmed" userId="81e39d19-8d5c-4ffe-9a82-20799efac8e0" providerId="ADAL" clId="{C19FFE37-8191-46A3-8336-00B86CE64EC8}" dt="2021-10-01T16:33:22.444" v="0" actId="47"/>
        <pc:sldMkLst>
          <pc:docMk/>
          <pc:sldMk cId="427529119" sldId="330"/>
        </pc:sldMkLst>
      </pc:sldChg>
      <pc:sldChg chg="del">
        <pc:chgData name="Md Kauser Ahmmed" userId="81e39d19-8d5c-4ffe-9a82-20799efac8e0" providerId="ADAL" clId="{C19FFE37-8191-46A3-8336-00B86CE64EC8}" dt="2021-10-01T16:33:22.444" v="0" actId="47"/>
        <pc:sldMkLst>
          <pc:docMk/>
          <pc:sldMk cId="1295687443" sldId="331"/>
        </pc:sldMkLst>
      </pc:sldChg>
      <pc:sldChg chg="del">
        <pc:chgData name="Md Kauser Ahmmed" userId="81e39d19-8d5c-4ffe-9a82-20799efac8e0" providerId="ADAL" clId="{C19FFE37-8191-46A3-8336-00B86CE64EC8}" dt="2021-10-01T16:33:22.444" v="0" actId="47"/>
        <pc:sldMkLst>
          <pc:docMk/>
          <pc:sldMk cId="3971848921" sldId="335"/>
        </pc:sldMkLst>
      </pc:sldChg>
      <pc:sldChg chg="del">
        <pc:chgData name="Md Kauser Ahmmed" userId="81e39d19-8d5c-4ffe-9a82-20799efac8e0" providerId="ADAL" clId="{C19FFE37-8191-46A3-8336-00B86CE64EC8}" dt="2021-10-01T16:33:22.444" v="0" actId="47"/>
        <pc:sldMkLst>
          <pc:docMk/>
          <pc:sldMk cId="960659032" sldId="336"/>
        </pc:sldMkLst>
      </pc:sldChg>
      <pc:sldChg chg="del">
        <pc:chgData name="Md Kauser Ahmmed" userId="81e39d19-8d5c-4ffe-9a82-20799efac8e0" providerId="ADAL" clId="{C19FFE37-8191-46A3-8336-00B86CE64EC8}" dt="2021-10-01T16:33:22.444" v="0" actId="47"/>
        <pc:sldMkLst>
          <pc:docMk/>
          <pc:sldMk cId="3300700220" sldId="337"/>
        </pc:sldMkLst>
      </pc:sldChg>
      <pc:sldChg chg="ord">
        <pc:chgData name="Md Kauser Ahmmed" userId="81e39d19-8d5c-4ffe-9a82-20799efac8e0" providerId="ADAL" clId="{C19FFE37-8191-46A3-8336-00B86CE64EC8}" dt="2021-10-01T16:33:28.442" v="2"/>
        <pc:sldMkLst>
          <pc:docMk/>
          <pc:sldMk cId="82625368" sldId="338"/>
        </pc:sldMkLst>
      </pc:sldChg>
      <pc:sldChg chg="del">
        <pc:chgData name="Md Kauser Ahmmed" userId="81e39d19-8d5c-4ffe-9a82-20799efac8e0" providerId="ADAL" clId="{C19FFE37-8191-46A3-8336-00B86CE64EC8}" dt="2021-10-01T16:33:22.444" v="0" actId="47"/>
        <pc:sldMkLst>
          <pc:docMk/>
          <pc:sldMk cId="176782928" sldId="341"/>
        </pc:sldMkLst>
      </pc:sldChg>
      <pc:sldChg chg="del">
        <pc:chgData name="Md Kauser Ahmmed" userId="81e39d19-8d5c-4ffe-9a82-20799efac8e0" providerId="ADAL" clId="{C19FFE37-8191-46A3-8336-00B86CE64EC8}" dt="2021-10-01T16:33:22.444" v="0" actId="47"/>
        <pc:sldMkLst>
          <pc:docMk/>
          <pc:sldMk cId="3874998600" sldId="342"/>
        </pc:sldMkLst>
      </pc:sldChg>
      <pc:sldChg chg="del">
        <pc:chgData name="Md Kauser Ahmmed" userId="81e39d19-8d5c-4ffe-9a82-20799efac8e0" providerId="ADAL" clId="{C19FFE37-8191-46A3-8336-00B86CE64EC8}" dt="2021-10-01T16:33:22.444" v="0" actId="47"/>
        <pc:sldMkLst>
          <pc:docMk/>
          <pc:sldMk cId="2299678824" sldId="343"/>
        </pc:sldMkLst>
      </pc:sldChg>
      <pc:sldChg chg="addSp delSp modSp new mod setBg">
        <pc:chgData name="Md Kauser Ahmmed" userId="81e39d19-8d5c-4ffe-9a82-20799efac8e0" providerId="ADAL" clId="{C19FFE37-8191-46A3-8336-00B86CE64EC8}" dt="2021-10-01T16:36:13.397" v="215" actId="26606"/>
        <pc:sldMkLst>
          <pc:docMk/>
          <pc:sldMk cId="3966254573" sldId="347"/>
        </pc:sldMkLst>
        <pc:spChg chg="mod">
          <ac:chgData name="Md Kauser Ahmmed" userId="81e39d19-8d5c-4ffe-9a82-20799efac8e0" providerId="ADAL" clId="{C19FFE37-8191-46A3-8336-00B86CE64EC8}" dt="2021-10-01T16:36:13.397" v="215" actId="26606"/>
          <ac:spMkLst>
            <pc:docMk/>
            <pc:sldMk cId="3966254573" sldId="347"/>
            <ac:spMk id="2" creationId="{922E83A7-F716-451C-BDC3-8FA1BC43FEA8}"/>
          </ac:spMkLst>
        </pc:spChg>
        <pc:spChg chg="del">
          <ac:chgData name="Md Kauser Ahmmed" userId="81e39d19-8d5c-4ffe-9a82-20799efac8e0" providerId="ADAL" clId="{C19FFE37-8191-46A3-8336-00B86CE64EC8}" dt="2021-10-01T16:36:07.311" v="214"/>
          <ac:spMkLst>
            <pc:docMk/>
            <pc:sldMk cId="3966254573" sldId="347"/>
            <ac:spMk id="3" creationId="{0295CE98-9A17-4137-B4BE-FD9C9439429A}"/>
          </ac:spMkLst>
        </pc:spChg>
        <pc:graphicFrameChg chg="add mod modGraphic">
          <ac:chgData name="Md Kauser Ahmmed" userId="81e39d19-8d5c-4ffe-9a82-20799efac8e0" providerId="ADAL" clId="{C19FFE37-8191-46A3-8336-00B86CE64EC8}" dt="2021-10-01T16:36:13.397" v="215" actId="26606"/>
          <ac:graphicFrameMkLst>
            <pc:docMk/>
            <pc:sldMk cId="3966254573" sldId="347"/>
            <ac:graphicFrameMk id="4" creationId="{756F1A19-D595-46B3-95D6-C09065AB7009}"/>
          </ac:graphicFrameMkLst>
        </pc:graphicFrameChg>
      </pc:sldChg>
      <pc:sldChg chg="addSp delSp modSp new mod setBg modNotesTx">
        <pc:chgData name="Md Kauser Ahmmed" userId="81e39d19-8d5c-4ffe-9a82-20799efac8e0" providerId="ADAL" clId="{C19FFE37-8191-46A3-8336-00B86CE64EC8}" dt="2021-10-01T18:00:04.036" v="967" actId="20577"/>
        <pc:sldMkLst>
          <pc:docMk/>
          <pc:sldMk cId="3435583618" sldId="348"/>
        </pc:sldMkLst>
        <pc:spChg chg="mod">
          <ac:chgData name="Md Kauser Ahmmed" userId="81e39d19-8d5c-4ffe-9a82-20799efac8e0" providerId="ADAL" clId="{C19FFE37-8191-46A3-8336-00B86CE64EC8}" dt="2021-10-01T16:38:15.185" v="232" actId="26606"/>
          <ac:spMkLst>
            <pc:docMk/>
            <pc:sldMk cId="3435583618" sldId="348"/>
            <ac:spMk id="2" creationId="{A5354D30-EDC1-465B-9954-CC44F68783DC}"/>
          </ac:spMkLst>
        </pc:spChg>
        <pc:spChg chg="del">
          <ac:chgData name="Md Kauser Ahmmed" userId="81e39d19-8d5c-4ffe-9a82-20799efac8e0" providerId="ADAL" clId="{C19FFE37-8191-46A3-8336-00B86CE64EC8}" dt="2021-10-01T16:38:10.630" v="229" actId="931"/>
          <ac:spMkLst>
            <pc:docMk/>
            <pc:sldMk cId="3435583618" sldId="348"/>
            <ac:spMk id="3" creationId="{DE9FC8ED-5363-4703-B017-8A210E2F8159}"/>
          </ac:spMkLst>
        </pc:spChg>
        <pc:spChg chg="add mod">
          <ac:chgData name="Md Kauser Ahmmed" userId="81e39d19-8d5c-4ffe-9a82-20799efac8e0" providerId="ADAL" clId="{C19FFE37-8191-46A3-8336-00B86CE64EC8}" dt="2021-10-01T16:43:35.509" v="876" actId="20577"/>
          <ac:spMkLst>
            <pc:docMk/>
            <pc:sldMk cId="3435583618" sldId="348"/>
            <ac:spMk id="6" creationId="{F2A5D4CD-FDA8-419F-8F52-30D4A7A6FDD0}"/>
          </ac:spMkLst>
        </pc:spChg>
        <pc:picChg chg="add mod">
          <ac:chgData name="Md Kauser Ahmmed" userId="81e39d19-8d5c-4ffe-9a82-20799efac8e0" providerId="ADAL" clId="{C19FFE37-8191-46A3-8336-00B86CE64EC8}" dt="2021-10-01T17:45:54.949" v="883" actId="1076"/>
          <ac:picMkLst>
            <pc:docMk/>
            <pc:sldMk cId="3435583618" sldId="348"/>
            <ac:picMk id="5" creationId="{F18E9C9F-B73B-4A85-A5EF-F98074B95BA3}"/>
          </ac:picMkLst>
        </pc:picChg>
      </pc:sldChg>
      <pc:sldChg chg="addSp delSp modSp new mod setBg">
        <pc:chgData name="Md Kauser Ahmmed" userId="81e39d19-8d5c-4ffe-9a82-20799efac8e0" providerId="ADAL" clId="{C19FFE37-8191-46A3-8336-00B86CE64EC8}" dt="2021-10-01T16:44:05.805" v="882" actId="26606"/>
        <pc:sldMkLst>
          <pc:docMk/>
          <pc:sldMk cId="3221318491" sldId="349"/>
        </pc:sldMkLst>
        <pc:spChg chg="mod">
          <ac:chgData name="Md Kauser Ahmmed" userId="81e39d19-8d5c-4ffe-9a82-20799efac8e0" providerId="ADAL" clId="{C19FFE37-8191-46A3-8336-00B86CE64EC8}" dt="2021-10-01T16:44:05.805" v="882" actId="26606"/>
          <ac:spMkLst>
            <pc:docMk/>
            <pc:sldMk cId="3221318491" sldId="349"/>
            <ac:spMk id="2" creationId="{BD52F029-B27E-4AA4-AACC-867BAD59AA3F}"/>
          </ac:spMkLst>
        </pc:spChg>
        <pc:spChg chg="del">
          <ac:chgData name="Md Kauser Ahmmed" userId="81e39d19-8d5c-4ffe-9a82-20799efac8e0" providerId="ADAL" clId="{C19FFE37-8191-46A3-8336-00B86CE64EC8}" dt="2021-10-01T16:44:03.535" v="879" actId="931"/>
          <ac:spMkLst>
            <pc:docMk/>
            <pc:sldMk cId="3221318491" sldId="349"/>
            <ac:spMk id="3" creationId="{179D44B8-9805-4771-88F0-D00468D98C28}"/>
          </ac:spMkLst>
        </pc:spChg>
        <pc:picChg chg="add mod">
          <ac:chgData name="Md Kauser Ahmmed" userId="81e39d19-8d5c-4ffe-9a82-20799efac8e0" providerId="ADAL" clId="{C19FFE37-8191-46A3-8336-00B86CE64EC8}" dt="2021-10-01T16:44:05.805" v="882" actId="26606"/>
          <ac:picMkLst>
            <pc:docMk/>
            <pc:sldMk cId="3221318491" sldId="349"/>
            <ac:picMk id="5" creationId="{0EDA3C73-D4D0-463D-A9F1-C1E19A0AAD26}"/>
          </ac:picMkLst>
        </pc:picChg>
      </pc:sldChg>
    </pc:docChg>
  </pc:docChgLst>
  <pc:docChgLst>
    <pc:chgData name="Md Kauser Ahmmed" userId="81e39d19-8d5c-4ffe-9a82-20799efac8e0" providerId="ADAL" clId="{70D76122-488F-4A13-A0E2-7268BEEDF941}"/>
    <pc:docChg chg="custSel addSld modSld">
      <pc:chgData name="Md Kauser Ahmmed" userId="81e39d19-8d5c-4ffe-9a82-20799efac8e0" providerId="ADAL" clId="{70D76122-488F-4A13-A0E2-7268BEEDF941}" dt="2021-09-17T17:34:51.434" v="1468"/>
      <pc:docMkLst>
        <pc:docMk/>
      </pc:docMkLst>
      <pc:sldChg chg="modSp mod">
        <pc:chgData name="Md Kauser Ahmmed" userId="81e39d19-8d5c-4ffe-9a82-20799efac8e0" providerId="ADAL" clId="{70D76122-488F-4A13-A0E2-7268BEEDF941}" dt="2021-09-17T17:11:24.828" v="1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70D76122-488F-4A13-A0E2-7268BEEDF941}" dt="2021-09-17T17:11:24.828" v="1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 mod">
        <pc:chgData name="Md Kauser Ahmmed" userId="81e39d19-8d5c-4ffe-9a82-20799efac8e0" providerId="ADAL" clId="{70D76122-488F-4A13-A0E2-7268BEEDF941}" dt="2021-09-17T17:17:26.845" v="500" actId="20577"/>
        <pc:sldMkLst>
          <pc:docMk/>
          <pc:sldMk cId="940564484" sldId="314"/>
        </pc:sldMkLst>
        <pc:spChg chg="mod">
          <ac:chgData name="Md Kauser Ahmmed" userId="81e39d19-8d5c-4ffe-9a82-20799efac8e0" providerId="ADAL" clId="{70D76122-488F-4A13-A0E2-7268BEEDF941}" dt="2021-09-17T17:17:26.845" v="500" actId="20577"/>
          <ac:spMkLst>
            <pc:docMk/>
            <pc:sldMk cId="940564484" sldId="314"/>
            <ac:spMk id="3" creationId="{A2CA12DE-832B-4F13-AD8D-54E44CAC6251}"/>
          </ac:spMkLst>
        </pc:spChg>
      </pc:sldChg>
      <pc:sldChg chg="modSp mod">
        <pc:chgData name="Md Kauser Ahmmed" userId="81e39d19-8d5c-4ffe-9a82-20799efac8e0" providerId="ADAL" clId="{70D76122-488F-4A13-A0E2-7268BEEDF941}" dt="2021-09-17T17:11:39.471" v="2" actId="120"/>
        <pc:sldMkLst>
          <pc:docMk/>
          <pc:sldMk cId="427529119" sldId="330"/>
        </pc:sldMkLst>
        <pc:graphicFrameChg chg="modGraphic">
          <ac:chgData name="Md Kauser Ahmmed" userId="81e39d19-8d5c-4ffe-9a82-20799efac8e0" providerId="ADAL" clId="{70D76122-488F-4A13-A0E2-7268BEEDF941}" dt="2021-09-17T17:11:39.471" v="2" actId="120"/>
          <ac:graphicFrameMkLst>
            <pc:docMk/>
            <pc:sldMk cId="427529119" sldId="330"/>
            <ac:graphicFrameMk id="3" creationId="{B18C1978-EAE9-41A1-B762-D28D7A5FB06B}"/>
          </ac:graphicFrameMkLst>
        </pc:graphicFrameChg>
      </pc:sldChg>
      <pc:sldChg chg="modSp new mod">
        <pc:chgData name="Md Kauser Ahmmed" userId="81e39d19-8d5c-4ffe-9a82-20799efac8e0" providerId="ADAL" clId="{70D76122-488F-4A13-A0E2-7268BEEDF941}" dt="2021-09-17T17:11:52.009" v="11" actId="20577"/>
        <pc:sldMkLst>
          <pc:docMk/>
          <pc:sldMk cId="82625368" sldId="338"/>
        </pc:sldMkLst>
        <pc:spChg chg="mod">
          <ac:chgData name="Md Kauser Ahmmed" userId="81e39d19-8d5c-4ffe-9a82-20799efac8e0" providerId="ADAL" clId="{70D76122-488F-4A13-A0E2-7268BEEDF941}" dt="2021-09-17T17:11:52.009" v="11" actId="20577"/>
          <ac:spMkLst>
            <pc:docMk/>
            <pc:sldMk cId="82625368" sldId="338"/>
            <ac:spMk id="2" creationId="{1052E87B-BA20-46A4-8093-BBEB12C7A594}"/>
          </ac:spMkLst>
        </pc:spChg>
      </pc:sldChg>
      <pc:sldChg chg="addSp delSp modSp new mod setBg">
        <pc:chgData name="Md Kauser Ahmmed" userId="81e39d19-8d5c-4ffe-9a82-20799efac8e0" providerId="ADAL" clId="{70D76122-488F-4A13-A0E2-7268BEEDF941}" dt="2021-09-17T17:15:33.040" v="245" actId="1035"/>
        <pc:sldMkLst>
          <pc:docMk/>
          <pc:sldMk cId="3834676398" sldId="339"/>
        </pc:sldMkLst>
        <pc:spChg chg="mod">
          <ac:chgData name="Md Kauser Ahmmed" userId="81e39d19-8d5c-4ffe-9a82-20799efac8e0" providerId="ADAL" clId="{70D76122-488F-4A13-A0E2-7268BEEDF941}" dt="2021-09-17T17:14:18.767" v="199" actId="26606"/>
          <ac:spMkLst>
            <pc:docMk/>
            <pc:sldMk cId="3834676398" sldId="339"/>
            <ac:spMk id="2" creationId="{FADB4094-7BD4-4016-9A16-451D70650CF2}"/>
          </ac:spMkLst>
        </pc:spChg>
        <pc:spChg chg="del">
          <ac:chgData name="Md Kauser Ahmmed" userId="81e39d19-8d5c-4ffe-9a82-20799efac8e0" providerId="ADAL" clId="{70D76122-488F-4A13-A0E2-7268BEEDF941}" dt="2021-09-17T17:14:12.029" v="198"/>
          <ac:spMkLst>
            <pc:docMk/>
            <pc:sldMk cId="3834676398" sldId="339"/>
            <ac:spMk id="3" creationId="{FB0FD720-B6ED-4DDE-B77C-D3B76714620B}"/>
          </ac:spMkLst>
        </pc:spChg>
        <pc:spChg chg="add mod">
          <ac:chgData name="Md Kauser Ahmmed" userId="81e39d19-8d5c-4ffe-9a82-20799efac8e0" providerId="ADAL" clId="{70D76122-488F-4A13-A0E2-7268BEEDF941}" dt="2021-09-17T17:15:33.040" v="245" actId="1035"/>
          <ac:spMkLst>
            <pc:docMk/>
            <pc:sldMk cId="3834676398" sldId="339"/>
            <ac:spMk id="5" creationId="{89F9A58E-49B9-411B-A6F0-1B21BA52F331}"/>
          </ac:spMkLst>
        </pc:spChg>
        <pc:graphicFrameChg chg="add mod modGraphic">
          <ac:chgData name="Md Kauser Ahmmed" userId="81e39d19-8d5c-4ffe-9a82-20799efac8e0" providerId="ADAL" clId="{70D76122-488F-4A13-A0E2-7268BEEDF941}" dt="2021-09-17T17:15:26.533" v="222" actId="1036"/>
          <ac:graphicFrameMkLst>
            <pc:docMk/>
            <pc:sldMk cId="3834676398" sldId="339"/>
            <ac:graphicFrameMk id="4" creationId="{53E368C5-1428-458F-AB5C-71C729EC7D2D}"/>
          </ac:graphicFrameMkLst>
        </pc:graphicFrameChg>
      </pc:sldChg>
      <pc:sldChg chg="addSp delSp modSp new mod">
        <pc:chgData name="Md Kauser Ahmmed" userId="81e39d19-8d5c-4ffe-9a82-20799efac8e0" providerId="ADAL" clId="{70D76122-488F-4A13-A0E2-7268BEEDF941}" dt="2021-09-17T17:34:45.544" v="1466"/>
        <pc:sldMkLst>
          <pc:docMk/>
          <pc:sldMk cId="2591376716" sldId="340"/>
        </pc:sldMkLst>
        <pc:spChg chg="mod">
          <ac:chgData name="Md Kauser Ahmmed" userId="81e39d19-8d5c-4ffe-9a82-20799efac8e0" providerId="ADAL" clId="{70D76122-488F-4A13-A0E2-7268BEEDF941}" dt="2021-09-17T17:18:32.622" v="552" actId="20577"/>
          <ac:spMkLst>
            <pc:docMk/>
            <pc:sldMk cId="2591376716" sldId="340"/>
            <ac:spMk id="2" creationId="{5F3E6D93-EF7C-41F6-8A28-8FA3F2D079FE}"/>
          </ac:spMkLst>
        </pc:spChg>
        <pc:spChg chg="del">
          <ac:chgData name="Md Kauser Ahmmed" userId="81e39d19-8d5c-4ffe-9a82-20799efac8e0" providerId="ADAL" clId="{70D76122-488F-4A13-A0E2-7268BEEDF941}" dt="2021-09-17T17:18:05.820" v="502" actId="931"/>
          <ac:spMkLst>
            <pc:docMk/>
            <pc:sldMk cId="2591376716" sldId="340"/>
            <ac:spMk id="3" creationId="{FD5485A3-5E10-4E0A-9065-485A7D15BB3C}"/>
          </ac:spMkLst>
        </pc:spChg>
        <pc:spChg chg="add mod">
          <ac:chgData name="Md Kauser Ahmmed" userId="81e39d19-8d5c-4ffe-9a82-20799efac8e0" providerId="ADAL" clId="{70D76122-488F-4A13-A0E2-7268BEEDF941}" dt="2021-09-17T17:34:45.544" v="1466"/>
          <ac:spMkLst>
            <pc:docMk/>
            <pc:sldMk cId="2591376716" sldId="340"/>
            <ac:spMk id="6" creationId="{B5BA7B07-8B01-4736-B463-B1EA772FCC38}"/>
          </ac:spMkLst>
        </pc:spChg>
        <pc:picChg chg="add mod">
          <ac:chgData name="Md Kauser Ahmmed" userId="81e39d19-8d5c-4ffe-9a82-20799efac8e0" providerId="ADAL" clId="{70D76122-488F-4A13-A0E2-7268BEEDF941}" dt="2021-09-17T17:18:07.801" v="504" actId="962"/>
          <ac:picMkLst>
            <pc:docMk/>
            <pc:sldMk cId="2591376716" sldId="340"/>
            <ac:picMk id="5" creationId="{D2B39205-BB7F-4F92-8222-22D63A3C0610}"/>
          </ac:picMkLst>
        </pc:picChg>
      </pc:sldChg>
      <pc:sldChg chg="addSp delSp modSp new mod setBg">
        <pc:chgData name="Md Kauser Ahmmed" userId="81e39d19-8d5c-4ffe-9a82-20799efac8e0" providerId="ADAL" clId="{70D76122-488F-4A13-A0E2-7268BEEDF941}" dt="2021-09-17T17:19:13.226" v="558" actId="26606"/>
        <pc:sldMkLst>
          <pc:docMk/>
          <pc:sldMk cId="176782928" sldId="341"/>
        </pc:sldMkLst>
        <pc:spChg chg="mod">
          <ac:chgData name="Md Kauser Ahmmed" userId="81e39d19-8d5c-4ffe-9a82-20799efac8e0" providerId="ADAL" clId="{70D76122-488F-4A13-A0E2-7268BEEDF941}" dt="2021-09-17T17:19:13.226" v="558" actId="26606"/>
          <ac:spMkLst>
            <pc:docMk/>
            <pc:sldMk cId="176782928" sldId="341"/>
            <ac:spMk id="2" creationId="{9685938C-E656-4775-B268-105C88A8EC40}"/>
          </ac:spMkLst>
        </pc:spChg>
        <pc:spChg chg="del">
          <ac:chgData name="Md Kauser Ahmmed" userId="81e39d19-8d5c-4ffe-9a82-20799efac8e0" providerId="ADAL" clId="{70D76122-488F-4A13-A0E2-7268BEEDF941}" dt="2021-09-17T17:19:09.653" v="555" actId="931"/>
          <ac:spMkLst>
            <pc:docMk/>
            <pc:sldMk cId="176782928" sldId="341"/>
            <ac:spMk id="3" creationId="{F93AC9F7-A909-4EF4-9C26-4ABA629F6186}"/>
          </ac:spMkLst>
        </pc:spChg>
        <pc:picChg chg="add mod">
          <ac:chgData name="Md Kauser Ahmmed" userId="81e39d19-8d5c-4ffe-9a82-20799efac8e0" providerId="ADAL" clId="{70D76122-488F-4A13-A0E2-7268BEEDF941}" dt="2021-09-17T17:19:13.226" v="558" actId="26606"/>
          <ac:picMkLst>
            <pc:docMk/>
            <pc:sldMk cId="176782928" sldId="341"/>
            <ac:picMk id="5" creationId="{B851F938-C286-45A6-9F35-E888305CC570}"/>
          </ac:picMkLst>
        </pc:picChg>
      </pc:sldChg>
      <pc:sldChg chg="addSp delSp modSp new mod">
        <pc:chgData name="Md Kauser Ahmmed" userId="81e39d19-8d5c-4ffe-9a82-20799efac8e0" providerId="ADAL" clId="{70D76122-488F-4A13-A0E2-7268BEEDF941}" dt="2021-09-17T17:34:51.434" v="1468"/>
        <pc:sldMkLst>
          <pc:docMk/>
          <pc:sldMk cId="3874998600" sldId="342"/>
        </pc:sldMkLst>
        <pc:spChg chg="mod">
          <ac:chgData name="Md Kauser Ahmmed" userId="81e39d19-8d5c-4ffe-9a82-20799efac8e0" providerId="ADAL" clId="{70D76122-488F-4A13-A0E2-7268BEEDF941}" dt="2021-09-17T17:20:17.542" v="701" actId="20577"/>
          <ac:spMkLst>
            <pc:docMk/>
            <pc:sldMk cId="3874998600" sldId="342"/>
            <ac:spMk id="2" creationId="{AE254441-C243-4EA6-8A13-489E0C2C8C6D}"/>
          </ac:spMkLst>
        </pc:spChg>
        <pc:spChg chg="del">
          <ac:chgData name="Md Kauser Ahmmed" userId="81e39d19-8d5c-4ffe-9a82-20799efac8e0" providerId="ADAL" clId="{70D76122-488F-4A13-A0E2-7268BEEDF941}" dt="2021-09-17T17:20:30.117" v="702" actId="931"/>
          <ac:spMkLst>
            <pc:docMk/>
            <pc:sldMk cId="3874998600" sldId="342"/>
            <ac:spMk id="3" creationId="{E5F28D80-5151-46F4-821E-111761DFC9CF}"/>
          </ac:spMkLst>
        </pc:spChg>
        <pc:spChg chg="add mod">
          <ac:chgData name="Md Kauser Ahmmed" userId="81e39d19-8d5c-4ffe-9a82-20799efac8e0" providerId="ADAL" clId="{70D76122-488F-4A13-A0E2-7268BEEDF941}" dt="2021-09-17T17:34:51.434" v="1468"/>
          <ac:spMkLst>
            <pc:docMk/>
            <pc:sldMk cId="3874998600" sldId="342"/>
            <ac:spMk id="6" creationId="{C836F563-311E-4D34-B107-9E27EC6CD65B}"/>
          </ac:spMkLst>
        </pc:spChg>
        <pc:picChg chg="add mod">
          <ac:chgData name="Md Kauser Ahmmed" userId="81e39d19-8d5c-4ffe-9a82-20799efac8e0" providerId="ADAL" clId="{70D76122-488F-4A13-A0E2-7268BEEDF941}" dt="2021-09-17T17:20:32.116" v="704" actId="962"/>
          <ac:picMkLst>
            <pc:docMk/>
            <pc:sldMk cId="3874998600" sldId="342"/>
            <ac:picMk id="5" creationId="{620E9615-2FC9-495A-9764-9C4433703193}"/>
          </ac:picMkLst>
        </pc:picChg>
      </pc:sldChg>
      <pc:sldChg chg="addSp delSp modSp new mod">
        <pc:chgData name="Md Kauser Ahmmed" userId="81e39d19-8d5c-4ffe-9a82-20799efac8e0" providerId="ADAL" clId="{70D76122-488F-4A13-A0E2-7268BEEDF941}" dt="2021-09-17T17:21:21.603" v="708" actId="27614"/>
        <pc:sldMkLst>
          <pc:docMk/>
          <pc:sldMk cId="2299678824" sldId="343"/>
        </pc:sldMkLst>
        <pc:spChg chg="mod">
          <ac:chgData name="Md Kauser Ahmmed" userId="81e39d19-8d5c-4ffe-9a82-20799efac8e0" providerId="ADAL" clId="{70D76122-488F-4A13-A0E2-7268BEEDF941}" dt="2021-09-17T17:21:07.454" v="706"/>
          <ac:spMkLst>
            <pc:docMk/>
            <pc:sldMk cId="2299678824" sldId="343"/>
            <ac:spMk id="2" creationId="{D131320A-71FF-4B05-93C0-FC9938E7480F}"/>
          </ac:spMkLst>
        </pc:spChg>
        <pc:spChg chg="del">
          <ac:chgData name="Md Kauser Ahmmed" userId="81e39d19-8d5c-4ffe-9a82-20799efac8e0" providerId="ADAL" clId="{70D76122-488F-4A13-A0E2-7268BEEDF941}" dt="2021-09-17T17:21:18.300" v="707" actId="931"/>
          <ac:spMkLst>
            <pc:docMk/>
            <pc:sldMk cId="2299678824" sldId="343"/>
            <ac:spMk id="3" creationId="{2CF6C39E-847B-4E4D-AB5C-AD6CF0A8994D}"/>
          </ac:spMkLst>
        </pc:spChg>
        <pc:picChg chg="add mod">
          <ac:chgData name="Md Kauser Ahmmed" userId="81e39d19-8d5c-4ffe-9a82-20799efac8e0" providerId="ADAL" clId="{70D76122-488F-4A13-A0E2-7268BEEDF941}" dt="2021-09-17T17:21:21.603" v="708" actId="27614"/>
          <ac:picMkLst>
            <pc:docMk/>
            <pc:sldMk cId="2299678824" sldId="343"/>
            <ac:picMk id="5" creationId="{46131623-37B7-4655-AD45-A10CEE2A1B83}"/>
          </ac:picMkLst>
        </pc:picChg>
      </pc:sldChg>
    </pc:docChg>
  </pc:docChgLst>
  <pc:docChgLst>
    <pc:chgData name="Md Kauser Ahmmed" userId="81e39d19-8d5c-4ffe-9a82-20799efac8e0" providerId="ADAL" clId="{A1402D0C-C351-4FC5-9BEF-C452C25A440E}"/>
    <pc:docChg chg="custSel delSld modSld">
      <pc:chgData name="Md Kauser Ahmmed" userId="81e39d19-8d5c-4ffe-9a82-20799efac8e0" providerId="ADAL" clId="{A1402D0C-C351-4FC5-9BEF-C452C25A440E}" dt="2021-11-12T18:17:42.226" v="1183" actId="14100"/>
      <pc:docMkLst>
        <pc:docMk/>
      </pc:docMkLst>
      <pc:sldChg chg="modSp mod">
        <pc:chgData name="Md Kauser Ahmmed" userId="81e39d19-8d5c-4ffe-9a82-20799efac8e0" providerId="ADAL" clId="{A1402D0C-C351-4FC5-9BEF-C452C25A440E}" dt="2021-11-12T17:59:47.634" v="20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A1402D0C-C351-4FC5-9BEF-C452C25A440E}" dt="2021-11-12T17:59:47.634" v="20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 mod">
        <pc:chgData name="Md Kauser Ahmmed" userId="81e39d19-8d5c-4ffe-9a82-20799efac8e0" providerId="ADAL" clId="{A1402D0C-C351-4FC5-9BEF-C452C25A440E}" dt="2021-11-12T18:02:46.316" v="269" actId="113"/>
        <pc:sldMkLst>
          <pc:docMk/>
          <pc:sldMk cId="940564484" sldId="314"/>
        </pc:sldMkLst>
        <pc:spChg chg="mod">
          <ac:chgData name="Md Kauser Ahmmed" userId="81e39d19-8d5c-4ffe-9a82-20799efac8e0" providerId="ADAL" clId="{A1402D0C-C351-4FC5-9BEF-C452C25A440E}" dt="2021-11-12T18:02:46.316" v="269" actId="113"/>
          <ac:spMkLst>
            <pc:docMk/>
            <pc:sldMk cId="940564484" sldId="314"/>
            <ac:spMk id="3" creationId="{A2CA12DE-832B-4F13-AD8D-54E44CAC6251}"/>
          </ac:spMkLst>
        </pc:spChg>
      </pc:sldChg>
      <pc:sldChg chg="del">
        <pc:chgData name="Md Kauser Ahmmed" userId="81e39d19-8d5c-4ffe-9a82-20799efac8e0" providerId="ADAL" clId="{A1402D0C-C351-4FC5-9BEF-C452C25A440E}" dt="2021-11-12T18:17:03.018" v="1161" actId="47"/>
        <pc:sldMkLst>
          <pc:docMk/>
          <pc:sldMk cId="3966254573" sldId="347"/>
        </pc:sldMkLst>
      </pc:sldChg>
      <pc:sldChg chg="del">
        <pc:chgData name="Md Kauser Ahmmed" userId="81e39d19-8d5c-4ffe-9a82-20799efac8e0" providerId="ADAL" clId="{A1402D0C-C351-4FC5-9BEF-C452C25A440E}" dt="2021-11-12T18:17:03.018" v="1161" actId="47"/>
        <pc:sldMkLst>
          <pc:docMk/>
          <pc:sldMk cId="3435583618" sldId="348"/>
        </pc:sldMkLst>
      </pc:sldChg>
      <pc:sldChg chg="del">
        <pc:chgData name="Md Kauser Ahmmed" userId="81e39d19-8d5c-4ffe-9a82-20799efac8e0" providerId="ADAL" clId="{A1402D0C-C351-4FC5-9BEF-C452C25A440E}" dt="2021-11-12T18:17:03.018" v="1161" actId="47"/>
        <pc:sldMkLst>
          <pc:docMk/>
          <pc:sldMk cId="3221318491" sldId="349"/>
        </pc:sldMkLst>
      </pc:sldChg>
      <pc:sldChg chg="del">
        <pc:chgData name="Md Kauser Ahmmed" userId="81e39d19-8d5c-4ffe-9a82-20799efac8e0" providerId="ADAL" clId="{A1402D0C-C351-4FC5-9BEF-C452C25A440E}" dt="2021-11-12T18:17:03.018" v="1161" actId="47"/>
        <pc:sldMkLst>
          <pc:docMk/>
          <pc:sldMk cId="2721818436" sldId="350"/>
        </pc:sldMkLst>
      </pc:sldChg>
      <pc:sldChg chg="addSp delSp modSp mod">
        <pc:chgData name="Md Kauser Ahmmed" userId="81e39d19-8d5c-4ffe-9a82-20799efac8e0" providerId="ADAL" clId="{A1402D0C-C351-4FC5-9BEF-C452C25A440E}" dt="2021-11-12T18:12:43.023" v="867" actId="20577"/>
        <pc:sldMkLst>
          <pc:docMk/>
          <pc:sldMk cId="2651214241" sldId="351"/>
        </pc:sldMkLst>
        <pc:spChg chg="mod">
          <ac:chgData name="Md Kauser Ahmmed" userId="81e39d19-8d5c-4ffe-9a82-20799efac8e0" providerId="ADAL" clId="{A1402D0C-C351-4FC5-9BEF-C452C25A440E}" dt="2021-11-12T18:09:09.811" v="735" actId="20577"/>
          <ac:spMkLst>
            <pc:docMk/>
            <pc:sldMk cId="2651214241" sldId="351"/>
            <ac:spMk id="2" creationId="{922E83A7-F716-451C-BDC3-8FA1BC43FEA8}"/>
          </ac:spMkLst>
        </pc:spChg>
        <pc:spChg chg="add del mod">
          <ac:chgData name="Md Kauser Ahmmed" userId="81e39d19-8d5c-4ffe-9a82-20799efac8e0" providerId="ADAL" clId="{A1402D0C-C351-4FC5-9BEF-C452C25A440E}" dt="2021-11-12T18:03:49.622" v="346"/>
          <ac:spMkLst>
            <pc:docMk/>
            <pc:sldMk cId="2651214241" sldId="351"/>
            <ac:spMk id="4" creationId="{2C2866EB-D21A-4D83-9534-25CF6369129F}"/>
          </ac:spMkLst>
        </pc:spChg>
        <pc:spChg chg="add mod">
          <ac:chgData name="Md Kauser Ahmmed" userId="81e39d19-8d5c-4ffe-9a82-20799efac8e0" providerId="ADAL" clId="{A1402D0C-C351-4FC5-9BEF-C452C25A440E}" dt="2021-11-12T18:12:43.023" v="867" actId="20577"/>
          <ac:spMkLst>
            <pc:docMk/>
            <pc:sldMk cId="2651214241" sldId="351"/>
            <ac:spMk id="7" creationId="{56044EFE-B594-4641-8C74-9B856BC03797}"/>
          </ac:spMkLst>
        </pc:spChg>
        <pc:graphicFrameChg chg="add mod modGraphic">
          <ac:chgData name="Md Kauser Ahmmed" userId="81e39d19-8d5c-4ffe-9a82-20799efac8e0" providerId="ADAL" clId="{A1402D0C-C351-4FC5-9BEF-C452C25A440E}" dt="2021-11-12T18:04:42.054" v="372" actId="1035"/>
          <ac:graphicFrameMkLst>
            <pc:docMk/>
            <pc:sldMk cId="2651214241" sldId="351"/>
            <ac:graphicFrameMk id="5" creationId="{2CFCF728-2260-4B8E-9301-DE6BFCDB0C8D}"/>
          </ac:graphicFrameMkLst>
        </pc:graphicFrameChg>
        <pc:graphicFrameChg chg="del">
          <ac:chgData name="Md Kauser Ahmmed" userId="81e39d19-8d5c-4ffe-9a82-20799efac8e0" providerId="ADAL" clId="{A1402D0C-C351-4FC5-9BEF-C452C25A440E}" dt="2021-11-12T18:03:36.829" v="345" actId="478"/>
          <ac:graphicFrameMkLst>
            <pc:docMk/>
            <pc:sldMk cId="2651214241" sldId="351"/>
            <ac:graphicFrameMk id="6" creationId="{7118BC89-97CE-4F6B-A64B-4C4C5BFBAE14}"/>
          </ac:graphicFrameMkLst>
        </pc:graphicFrameChg>
      </pc:sldChg>
      <pc:sldChg chg="addSp delSp modSp mod">
        <pc:chgData name="Md Kauser Ahmmed" userId="81e39d19-8d5c-4ffe-9a82-20799efac8e0" providerId="ADAL" clId="{A1402D0C-C351-4FC5-9BEF-C452C25A440E}" dt="2021-11-12T18:17:42.226" v="1183" actId="14100"/>
        <pc:sldMkLst>
          <pc:docMk/>
          <pc:sldMk cId="2441473585" sldId="352"/>
        </pc:sldMkLst>
        <pc:spChg chg="mod">
          <ac:chgData name="Md Kauser Ahmmed" userId="81e39d19-8d5c-4ffe-9a82-20799efac8e0" providerId="ADAL" clId="{A1402D0C-C351-4FC5-9BEF-C452C25A440E}" dt="2021-11-12T18:17:42.226" v="1183" actId="14100"/>
          <ac:spMkLst>
            <pc:docMk/>
            <pc:sldMk cId="2441473585" sldId="352"/>
            <ac:spMk id="2" creationId="{A5354D30-EDC1-465B-9954-CC44F68783DC}"/>
          </ac:spMkLst>
        </pc:spChg>
        <pc:spChg chg="add del mod">
          <ac:chgData name="Md Kauser Ahmmed" userId="81e39d19-8d5c-4ffe-9a82-20799efac8e0" providerId="ADAL" clId="{A1402D0C-C351-4FC5-9BEF-C452C25A440E}" dt="2021-11-12T18:13:47.929" v="869" actId="931"/>
          <ac:spMkLst>
            <pc:docMk/>
            <pc:sldMk cId="2441473585" sldId="352"/>
            <ac:spMk id="4" creationId="{C8AD9773-EDB0-4FEA-9A0D-1EF938A0D694}"/>
          </ac:spMkLst>
        </pc:spChg>
        <pc:spChg chg="mod">
          <ac:chgData name="Md Kauser Ahmmed" userId="81e39d19-8d5c-4ffe-9a82-20799efac8e0" providerId="ADAL" clId="{A1402D0C-C351-4FC5-9BEF-C452C25A440E}" dt="2021-11-12T18:15:20.230" v="1090" actId="20577"/>
          <ac:spMkLst>
            <pc:docMk/>
            <pc:sldMk cId="2441473585" sldId="352"/>
            <ac:spMk id="6" creationId="{F2A5D4CD-FDA8-419F-8F52-30D4A7A6FDD0}"/>
          </ac:spMkLst>
        </pc:spChg>
        <pc:picChg chg="add mod">
          <ac:chgData name="Md Kauser Ahmmed" userId="81e39d19-8d5c-4ffe-9a82-20799efac8e0" providerId="ADAL" clId="{A1402D0C-C351-4FC5-9BEF-C452C25A440E}" dt="2021-11-12T18:13:51.227" v="872" actId="962"/>
          <ac:picMkLst>
            <pc:docMk/>
            <pc:sldMk cId="2441473585" sldId="352"/>
            <ac:picMk id="7" creationId="{FC226BCF-C0E8-40AF-BD43-212ADDD71E00}"/>
          </ac:picMkLst>
        </pc:picChg>
        <pc:picChg chg="del">
          <ac:chgData name="Md Kauser Ahmmed" userId="81e39d19-8d5c-4ffe-9a82-20799efac8e0" providerId="ADAL" clId="{A1402D0C-C351-4FC5-9BEF-C452C25A440E}" dt="2021-11-12T18:13:25.035" v="868" actId="478"/>
          <ac:picMkLst>
            <pc:docMk/>
            <pc:sldMk cId="2441473585" sldId="352"/>
            <ac:picMk id="8" creationId="{2E94CB37-111B-42DC-8E0F-599A1AB54B8F}"/>
          </ac:picMkLst>
        </pc:picChg>
      </pc:sldChg>
      <pc:sldChg chg="addSp delSp modSp mod modNotesTx">
        <pc:chgData name="Md Kauser Ahmmed" userId="81e39d19-8d5c-4ffe-9a82-20799efac8e0" providerId="ADAL" clId="{A1402D0C-C351-4FC5-9BEF-C452C25A440E}" dt="2021-11-12T18:17:32.400" v="1180" actId="14100"/>
        <pc:sldMkLst>
          <pc:docMk/>
          <pc:sldMk cId="3420013351" sldId="353"/>
        </pc:sldMkLst>
        <pc:spChg chg="mod">
          <ac:chgData name="Md Kauser Ahmmed" userId="81e39d19-8d5c-4ffe-9a82-20799efac8e0" providerId="ADAL" clId="{A1402D0C-C351-4FC5-9BEF-C452C25A440E}" dt="2021-11-12T18:17:32.400" v="1180" actId="14100"/>
          <ac:spMkLst>
            <pc:docMk/>
            <pc:sldMk cId="3420013351" sldId="353"/>
            <ac:spMk id="2" creationId="{A5354D30-EDC1-465B-9954-CC44F68783DC}"/>
          </ac:spMkLst>
        </pc:spChg>
        <pc:spChg chg="add del mod">
          <ac:chgData name="Md Kauser Ahmmed" userId="81e39d19-8d5c-4ffe-9a82-20799efac8e0" providerId="ADAL" clId="{A1402D0C-C351-4FC5-9BEF-C452C25A440E}" dt="2021-11-12T18:16:40.212" v="1157" actId="931"/>
          <ac:spMkLst>
            <pc:docMk/>
            <pc:sldMk cId="3420013351" sldId="353"/>
            <ac:spMk id="4" creationId="{60BE79A6-3FA9-4BFD-B87E-5FBF52526761}"/>
          </ac:spMkLst>
        </pc:spChg>
        <pc:spChg chg="del">
          <ac:chgData name="Md Kauser Ahmmed" userId="81e39d19-8d5c-4ffe-9a82-20799efac8e0" providerId="ADAL" clId="{A1402D0C-C351-4FC5-9BEF-C452C25A440E}" dt="2021-11-12T18:16:31.810" v="1156" actId="478"/>
          <ac:spMkLst>
            <pc:docMk/>
            <pc:sldMk cId="3420013351" sldId="353"/>
            <ac:spMk id="6" creationId="{F2A5D4CD-FDA8-419F-8F52-30D4A7A6FDD0}"/>
          </ac:spMkLst>
        </pc:spChg>
        <pc:picChg chg="del">
          <ac:chgData name="Md Kauser Ahmmed" userId="81e39d19-8d5c-4ffe-9a82-20799efac8e0" providerId="ADAL" clId="{A1402D0C-C351-4FC5-9BEF-C452C25A440E}" dt="2021-11-12T18:16:27.233" v="1155" actId="478"/>
          <ac:picMkLst>
            <pc:docMk/>
            <pc:sldMk cId="3420013351" sldId="353"/>
            <ac:picMk id="7" creationId="{85C69814-B468-4754-A988-4D777A7DCF85}"/>
          </ac:picMkLst>
        </pc:picChg>
        <pc:picChg chg="add mod">
          <ac:chgData name="Md Kauser Ahmmed" userId="81e39d19-8d5c-4ffe-9a82-20799efac8e0" providerId="ADAL" clId="{A1402D0C-C351-4FC5-9BEF-C452C25A440E}" dt="2021-11-12T18:17:09.554" v="1162" actId="1076"/>
          <ac:picMkLst>
            <pc:docMk/>
            <pc:sldMk cId="3420013351" sldId="353"/>
            <ac:picMk id="8" creationId="{9AC7F111-C577-4F8A-BED5-EC594C7CB446}"/>
          </ac:picMkLst>
        </pc:picChg>
      </pc:sldChg>
      <pc:sldChg chg="del">
        <pc:chgData name="Md Kauser Ahmmed" userId="81e39d19-8d5c-4ffe-9a82-20799efac8e0" providerId="ADAL" clId="{A1402D0C-C351-4FC5-9BEF-C452C25A440E}" dt="2021-11-12T18:17:03.018" v="1161" actId="47"/>
        <pc:sldMkLst>
          <pc:docMk/>
          <pc:sldMk cId="464142008" sldId="354"/>
        </pc:sldMkLst>
      </pc:sldChg>
      <pc:sldChg chg="del">
        <pc:chgData name="Md Kauser Ahmmed" userId="81e39d19-8d5c-4ffe-9a82-20799efac8e0" providerId="ADAL" clId="{A1402D0C-C351-4FC5-9BEF-C452C25A440E}" dt="2021-11-12T18:17:03.018" v="1161" actId="47"/>
        <pc:sldMkLst>
          <pc:docMk/>
          <pc:sldMk cId="1598893251" sldId="355"/>
        </pc:sldMkLst>
      </pc:sldChg>
      <pc:sldChg chg="del">
        <pc:chgData name="Md Kauser Ahmmed" userId="81e39d19-8d5c-4ffe-9a82-20799efac8e0" providerId="ADAL" clId="{A1402D0C-C351-4FC5-9BEF-C452C25A440E}" dt="2021-11-12T18:17:03.018" v="1161" actId="47"/>
        <pc:sldMkLst>
          <pc:docMk/>
          <pc:sldMk cId="1590568706" sldId="356"/>
        </pc:sldMkLst>
      </pc:sldChg>
      <pc:sldChg chg="del">
        <pc:chgData name="Md Kauser Ahmmed" userId="81e39d19-8d5c-4ffe-9a82-20799efac8e0" providerId="ADAL" clId="{A1402D0C-C351-4FC5-9BEF-C452C25A440E}" dt="2021-11-12T18:17:03.018" v="1161" actId="47"/>
        <pc:sldMkLst>
          <pc:docMk/>
          <pc:sldMk cId="3647453965" sldId="357"/>
        </pc:sldMkLst>
      </pc:sldChg>
      <pc:sldChg chg="del">
        <pc:chgData name="Md Kauser Ahmmed" userId="81e39d19-8d5c-4ffe-9a82-20799efac8e0" providerId="ADAL" clId="{A1402D0C-C351-4FC5-9BEF-C452C25A440E}" dt="2021-11-12T18:17:03.018" v="1161" actId="47"/>
        <pc:sldMkLst>
          <pc:docMk/>
          <pc:sldMk cId="3699627892" sldId="358"/>
        </pc:sldMkLst>
      </pc:sldChg>
      <pc:sldChg chg="del">
        <pc:chgData name="Md Kauser Ahmmed" userId="81e39d19-8d5c-4ffe-9a82-20799efac8e0" providerId="ADAL" clId="{A1402D0C-C351-4FC5-9BEF-C452C25A440E}" dt="2021-11-12T18:17:03.018" v="1161" actId="47"/>
        <pc:sldMkLst>
          <pc:docMk/>
          <pc:sldMk cId="2768381654" sldId="3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B7C7-F232-4E49-A950-FE41516D56E2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32C02-0377-4324-AD4C-70FF53436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CED-CD20-4EE7-9B5F-7DE741E5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DD61-2E72-4498-A2F7-74218F95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984-79BC-468A-B288-7C17F57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19B9-2240-47FF-9086-2D0208A4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5FF-FE1C-4A5E-A12F-17870E8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A11-FAF1-489D-AAF2-793A972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943-914F-4A86-82EC-EB71A573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9044-DDE9-46F2-A2B2-967942F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9D6-9932-4BE6-90CF-C4CE01C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5FF-6A50-44FE-832D-14F8185D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621E-7084-4940-B24E-F040AFF4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97C0-66C6-49B6-9133-0EF744DA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DB21-0D5F-4A50-855B-58FDC7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5ED0-00D4-46BF-9835-CD57B5E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3740-6E7D-444C-ACEF-CC2B419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EB53-EB32-4341-9F89-D9FB8520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762D-CC1A-4F24-813E-6849D21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2132-2C53-4FB0-967C-299DB613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F99F-8744-4E32-B7BF-7E85D4B3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F255-FF5B-4586-96CE-5586423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D2BE-9B3D-4A08-83E6-C336136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C2C-FD71-4010-981F-E7F4FEF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56D1-7135-47DE-B180-74AD87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D22-D67A-48ED-9D97-12F5B23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433A-6068-42B9-B30B-8AC3B38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A7C0-12DB-49AC-B0E2-D6B77C9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C1C4-5D9E-420D-99E5-19A1C82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59AE-1DB0-4F1C-B3B2-7CDA040A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2AB8-50D7-4620-9DA2-12B9F4D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0171-C399-4B36-8100-BC29F685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C8D8-29BE-4A6F-9F42-D458A823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3D30-36AE-4EEA-AA88-2ADF033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49B-D3D4-4BA8-BD36-90F65107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885-08A0-4F71-B61D-F11840E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37934-D691-4FFB-AC3F-8F1B49B6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12633-8602-4D7E-976A-C230B481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5B50-5998-4A90-BBAE-8F892066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EDE1-84E4-453F-B2F0-50CA62F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7229-7386-47C9-9915-8EE1322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5CC6-902A-4A7E-B78C-1122204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D7E3-1A22-4A7F-9D28-4DC44E7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AC25-D2EC-4496-99C2-ACCA292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3FF5-0725-400C-A15E-FB64DDD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30ABD-EA61-403E-8120-6DF1E9A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1827C-B3CA-4708-AFB1-BF7D157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8AD9A-BB13-4E01-8CC3-BC48402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00E-0674-4EFF-B668-0F50A310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7BB-ED5A-4EEA-83A8-63A8808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0E11-04B2-4AC1-BAEE-C1ECD2CE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361F-F331-4714-B810-BEC3A4FD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F5E6-5710-4CD5-BF9E-0851367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0C4B-A5A8-40A8-838B-232699F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BCF2-0FEE-46CA-AA81-E1B1A9C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8100-0F40-4712-B722-CD961653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6661-CCA1-4D8B-BB32-A47F125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D9BC-718C-40CF-AE25-DE86A52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4229-D52A-4E01-8E09-A548623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6CF1-AB3E-4D0C-9BA0-499C651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0D6-2F8F-400D-B776-35D25EE2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8B33-771A-4850-B7E3-082A97CB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1B9F-1B98-460B-9716-5675D597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9CF-4F71-45CB-B0F9-5377CB0F66E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4AE5-A911-40CE-B7B4-C8FE6B0BC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FC88-B563-459C-9403-35C4F077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D02-AF24-4C8F-A8BA-6E9345192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93B1-979C-4E59-951A-F29EB496A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37487"/>
          </a:xfrm>
        </p:spPr>
        <p:txBody>
          <a:bodyPr>
            <a:normAutofit/>
          </a:bodyPr>
          <a:lstStyle/>
          <a:p>
            <a:r>
              <a:rPr lang="en-US" dirty="0"/>
              <a:t>January 07, 2022</a:t>
            </a:r>
          </a:p>
        </p:txBody>
      </p:sp>
    </p:spTree>
    <p:extLst>
      <p:ext uri="{BB962C8B-B14F-4D97-AF65-F5344CB8AC3E}">
        <p14:creationId xmlns:p14="http://schemas.microsoft.com/office/powerpoint/2010/main" val="101004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B52D2-518F-435B-A43D-5483FF57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12DE-832B-4F13-AD8D-54E44CAC6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916544"/>
            <a:ext cx="3427283" cy="4363844"/>
          </a:xfrm>
        </p:spPr>
        <p:txBody>
          <a:bodyPr vert="horz" lIns="91440" tIns="45720" rIns="91440" bIns="45720" rtlCol="0">
            <a:noAutofit/>
          </a:bodyPr>
          <a:lstStyle/>
          <a:p>
            <a:endParaRPr lang="en-US" sz="2400" dirty="0"/>
          </a:p>
          <a:p>
            <a:r>
              <a:rPr lang="en-US" sz="2400" dirty="0"/>
              <a:t>Observing the effect of </a:t>
            </a:r>
            <a:r>
              <a:rPr lang="en-US" sz="2400" dirty="0" err="1"/>
              <a:t>Hash_CAM.gather</a:t>
            </a:r>
            <a:r>
              <a:rPr lang="en-US" sz="2400" dirty="0"/>
              <a:t> inside skip</a:t>
            </a:r>
          </a:p>
          <a:p>
            <a:endParaRPr lang="en-US" sz="2400" dirty="0"/>
          </a:p>
          <a:p>
            <a:r>
              <a:rPr lang="en-US" sz="2400" dirty="0"/>
              <a:t>Observing the effect of </a:t>
            </a:r>
            <a:r>
              <a:rPr lang="en-US" sz="2400" dirty="0" err="1"/>
              <a:t>zsim</a:t>
            </a:r>
            <a:r>
              <a:rPr lang="en-US" sz="2400" dirty="0"/>
              <a:t> change in commit for timing cache issue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6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7A7E-AB82-4C6F-BDC0-B98783B3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latin typeface="+mj-lt"/>
                <a:ea typeface="+mj-ea"/>
                <a:cs typeface="+mj-cs"/>
              </a:rPr>
              <a:t>ASA vs Baseline cycle counts and time comparison for real networks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50D4811-9CA1-4603-8A96-292356FE2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714083"/>
              </p:ext>
            </p:extLst>
          </p:nvPr>
        </p:nvGraphicFramePr>
        <p:xfrm>
          <a:off x="1284626" y="3357730"/>
          <a:ext cx="9848091" cy="2191320"/>
        </p:xfrm>
        <a:graphic>
          <a:graphicData uri="http://schemas.openxmlformats.org/drawingml/2006/table">
            <a:tbl>
              <a:tblPr firstRow="1" firstCol="1" bandRow="1"/>
              <a:tblGrid>
                <a:gridCol w="1138719">
                  <a:extLst>
                    <a:ext uri="{9D8B030D-6E8A-4147-A177-3AD203B41FA5}">
                      <a16:colId xmlns:a16="http://schemas.microsoft.com/office/drawing/2014/main" val="2500734711"/>
                    </a:ext>
                  </a:extLst>
                </a:gridCol>
                <a:gridCol w="1161019">
                  <a:extLst>
                    <a:ext uri="{9D8B030D-6E8A-4147-A177-3AD203B41FA5}">
                      <a16:colId xmlns:a16="http://schemas.microsoft.com/office/drawing/2014/main" val="1086918018"/>
                    </a:ext>
                  </a:extLst>
                </a:gridCol>
                <a:gridCol w="1161019">
                  <a:extLst>
                    <a:ext uri="{9D8B030D-6E8A-4147-A177-3AD203B41FA5}">
                      <a16:colId xmlns:a16="http://schemas.microsoft.com/office/drawing/2014/main" val="435498232"/>
                    </a:ext>
                  </a:extLst>
                </a:gridCol>
                <a:gridCol w="1138719">
                  <a:extLst>
                    <a:ext uri="{9D8B030D-6E8A-4147-A177-3AD203B41FA5}">
                      <a16:colId xmlns:a16="http://schemas.microsoft.com/office/drawing/2014/main" val="2710696644"/>
                    </a:ext>
                  </a:extLst>
                </a:gridCol>
                <a:gridCol w="1138719">
                  <a:extLst>
                    <a:ext uri="{9D8B030D-6E8A-4147-A177-3AD203B41FA5}">
                      <a16:colId xmlns:a16="http://schemas.microsoft.com/office/drawing/2014/main" val="3003398634"/>
                    </a:ext>
                  </a:extLst>
                </a:gridCol>
                <a:gridCol w="1128809">
                  <a:extLst>
                    <a:ext uri="{9D8B030D-6E8A-4147-A177-3AD203B41FA5}">
                      <a16:colId xmlns:a16="http://schemas.microsoft.com/office/drawing/2014/main" val="3937070180"/>
                    </a:ext>
                  </a:extLst>
                </a:gridCol>
                <a:gridCol w="809195">
                  <a:extLst>
                    <a:ext uri="{9D8B030D-6E8A-4147-A177-3AD203B41FA5}">
                      <a16:colId xmlns:a16="http://schemas.microsoft.com/office/drawing/2014/main" val="749936771"/>
                    </a:ext>
                  </a:extLst>
                </a:gridCol>
                <a:gridCol w="2171892">
                  <a:extLst>
                    <a:ext uri="{9D8B030D-6E8A-4147-A177-3AD203B41FA5}">
                      <a16:colId xmlns:a16="http://schemas.microsoft.com/office/drawing/2014/main" val="413510333"/>
                    </a:ext>
                  </a:extLst>
                </a:gridCol>
              </a:tblGrid>
              <a:tr h="1177767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Network Name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# Vertices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# Edges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Total Cycles in </a:t>
                      </a:r>
                      <a:r>
                        <a:rPr lang="en-US" sz="1700" b="1" i="0" u="none" strike="noStrike" dirty="0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Baseline </a:t>
                      </a:r>
                      <a:r>
                        <a:rPr lang="en-US" sz="1700" b="0" i="0" u="none" strike="noStrike" dirty="0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(billions)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Total Cycles in </a:t>
                      </a:r>
                      <a:r>
                        <a:rPr lang="en-US" sz="1700" b="1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ASA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(billions)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Time for </a:t>
                      </a:r>
                      <a:r>
                        <a:rPr lang="en-US" sz="1700" b="1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Baseline </a:t>
                      </a: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(sec)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Time for </a:t>
                      </a:r>
                      <a:r>
                        <a:rPr lang="en-US" sz="1700" b="1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ASA </a:t>
                      </a: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(sec)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Time for gatherCAM (sec)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727635"/>
                  </a:ext>
                </a:extLst>
              </a:tr>
              <a:tr h="337851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Amazon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334863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925872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11.55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8.35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0.80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0.54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0.24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616586"/>
                  </a:ext>
                </a:extLst>
              </a:tr>
              <a:tr h="337851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DBLP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317080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1049866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13.47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9.59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0.95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0.60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0.26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595147"/>
                  </a:ext>
                </a:extLst>
              </a:tr>
              <a:tr h="337851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Youtube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1134890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2987624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68.51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49.57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2.95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2.81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201F1E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1.85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034" marR="107034" marT="148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3012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6C1719-85B6-4C13-B849-1CC3639C3C3E}"/>
              </a:ext>
            </a:extLst>
          </p:cNvPr>
          <p:cNvSpPr txBox="1"/>
          <p:nvPr/>
        </p:nvSpPr>
        <p:spPr>
          <a:xfrm>
            <a:off x="1128168" y="5885412"/>
            <a:ext cx="9848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experiments are executed for a single </a:t>
            </a:r>
            <a:r>
              <a:rPr lang="en-US" dirty="0" err="1"/>
              <a:t>Infomap</a:t>
            </a:r>
            <a:r>
              <a:rPr lang="en-US" dirty="0"/>
              <a:t> iterations without any MPI/OpenMP involved. All of the runs are with </a:t>
            </a:r>
            <a:r>
              <a:rPr lang="en-US" dirty="0" err="1"/>
              <a:t>ROI_Begin</a:t>
            </a:r>
            <a:r>
              <a:rPr lang="en-US" dirty="0"/>
              <a:t>/end. The cycles/timing for column 4, 6 is from the execution in Baseline configuration and for columns 5, 7 and 8 from </a:t>
            </a:r>
            <a:r>
              <a:rPr lang="en-US"/>
              <a:t>ASA configuration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8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DB70D-F239-441C-9562-942F585A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 dirty="0">
                <a:latin typeface="+mj-lt"/>
                <a:ea typeface="+mj-ea"/>
                <a:cs typeface="+mj-cs"/>
              </a:rPr>
              <a:t>Cycle count between ASA and Baseline configurations for synthetic network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A50CC64-9CD8-44F9-B574-181CED1C4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221650"/>
              </p:ext>
            </p:extLst>
          </p:nvPr>
        </p:nvGraphicFramePr>
        <p:xfrm>
          <a:off x="1284626" y="3388282"/>
          <a:ext cx="9848092" cy="2130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4354">
                  <a:extLst>
                    <a:ext uri="{9D8B030D-6E8A-4147-A177-3AD203B41FA5}">
                      <a16:colId xmlns:a16="http://schemas.microsoft.com/office/drawing/2014/main" val="3544229319"/>
                    </a:ext>
                  </a:extLst>
                </a:gridCol>
                <a:gridCol w="1294327">
                  <a:extLst>
                    <a:ext uri="{9D8B030D-6E8A-4147-A177-3AD203B41FA5}">
                      <a16:colId xmlns:a16="http://schemas.microsoft.com/office/drawing/2014/main" val="4068999762"/>
                    </a:ext>
                  </a:extLst>
                </a:gridCol>
                <a:gridCol w="1492736">
                  <a:extLst>
                    <a:ext uri="{9D8B030D-6E8A-4147-A177-3AD203B41FA5}">
                      <a16:colId xmlns:a16="http://schemas.microsoft.com/office/drawing/2014/main" val="727578096"/>
                    </a:ext>
                  </a:extLst>
                </a:gridCol>
                <a:gridCol w="1492736">
                  <a:extLst>
                    <a:ext uri="{9D8B030D-6E8A-4147-A177-3AD203B41FA5}">
                      <a16:colId xmlns:a16="http://schemas.microsoft.com/office/drawing/2014/main" val="47223194"/>
                    </a:ext>
                  </a:extLst>
                </a:gridCol>
                <a:gridCol w="1437299">
                  <a:extLst>
                    <a:ext uri="{9D8B030D-6E8A-4147-A177-3AD203B41FA5}">
                      <a16:colId xmlns:a16="http://schemas.microsoft.com/office/drawing/2014/main" val="2253419955"/>
                    </a:ext>
                  </a:extLst>
                </a:gridCol>
                <a:gridCol w="1020056">
                  <a:extLst>
                    <a:ext uri="{9D8B030D-6E8A-4147-A177-3AD203B41FA5}">
                      <a16:colId xmlns:a16="http://schemas.microsoft.com/office/drawing/2014/main" val="1433106132"/>
                    </a:ext>
                  </a:extLst>
                </a:gridCol>
                <a:gridCol w="1746584">
                  <a:extLst>
                    <a:ext uri="{9D8B030D-6E8A-4147-A177-3AD203B41FA5}">
                      <a16:colId xmlns:a16="http://schemas.microsoft.com/office/drawing/2014/main" val="3847984657"/>
                    </a:ext>
                  </a:extLst>
                </a:gridCol>
              </a:tblGrid>
              <a:tr h="1369489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 Vertices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048" marR="12604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 Edges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048" marR="12604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 Cycles in Baseline (billions)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048" marR="12604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 Cycles in ASA</a:t>
                      </a:r>
                    </a:p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(billions)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048" marR="12604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Time for Baseline (sec)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048" marR="12604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Time for ASA (sec)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048" marR="12604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Time for gatherCAM (sec)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048" marR="126048" marT="0" marB="0"/>
                </a:tc>
                <a:extLst>
                  <a:ext uri="{0D108BD9-81ED-4DB2-BD59-A6C34878D82A}">
                    <a16:rowId xmlns:a16="http://schemas.microsoft.com/office/drawing/2014/main" val="1742508306"/>
                  </a:ext>
                </a:extLst>
              </a:tr>
              <a:tr h="38036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48981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048" marR="12604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61156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048" marR="12604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048" marR="12604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0.62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048" marR="12604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048" marR="12604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048" marR="12604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048" marR="126048" marT="0" marB="0"/>
                </a:tc>
                <a:extLst>
                  <a:ext uri="{0D108BD9-81ED-4DB2-BD59-A6C34878D82A}">
                    <a16:rowId xmlns:a16="http://schemas.microsoft.com/office/drawing/2014/main" val="222804829"/>
                  </a:ext>
                </a:extLst>
              </a:tr>
              <a:tr h="38036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60671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048" marR="12604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204612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048" marR="12604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3.01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048" marR="12604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1.92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048" marR="12604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048" marR="12604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048" marR="126048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6048" marR="126048" marT="0" marB="0"/>
                </a:tc>
                <a:extLst>
                  <a:ext uri="{0D108BD9-81ED-4DB2-BD59-A6C34878D82A}">
                    <a16:rowId xmlns:a16="http://schemas.microsoft.com/office/drawing/2014/main" val="233411485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A622167-92E4-499B-AF99-3ABCECC6E282}"/>
              </a:ext>
            </a:extLst>
          </p:cNvPr>
          <p:cNvSpPr txBox="1"/>
          <p:nvPr/>
        </p:nvSpPr>
        <p:spPr>
          <a:xfrm>
            <a:off x="1128168" y="6384171"/>
            <a:ext cx="984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experiments are executed for a single </a:t>
            </a:r>
            <a:r>
              <a:rPr lang="en-US" dirty="0" err="1"/>
              <a:t>Infomap</a:t>
            </a:r>
            <a:r>
              <a:rPr lang="en-US" dirty="0"/>
              <a:t> iterations without any MPI/OpenMP involved. All executions are with </a:t>
            </a:r>
            <a:r>
              <a:rPr lang="en-US" dirty="0" err="1"/>
              <a:t>ROI_Begin</a:t>
            </a:r>
            <a:r>
              <a:rPr lang="en-US" dirty="0"/>
              <a:t>/end</a:t>
            </a:r>
          </a:p>
        </p:txBody>
      </p:sp>
    </p:spTree>
    <p:extLst>
      <p:ext uri="{BB962C8B-B14F-4D97-AF65-F5344CB8AC3E}">
        <p14:creationId xmlns:p14="http://schemas.microsoft.com/office/powerpoint/2010/main" val="225156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21838</TotalTime>
  <Words>248</Words>
  <Application>Microsoft Office PowerPoint</Application>
  <PresentationFormat>Widescreen</PresentationFormat>
  <Paragraphs>67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Weekly Meeting</vt:lpstr>
      <vt:lpstr>Outline</vt:lpstr>
      <vt:lpstr>ASA vs Baseline cycle counts and time comparison for real networks</vt:lpstr>
      <vt:lpstr>Cycle count between ASA and Baseline configurations for synthetic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39</cp:revision>
  <dcterms:created xsi:type="dcterms:W3CDTF">2020-10-09T16:23:39Z</dcterms:created>
  <dcterms:modified xsi:type="dcterms:W3CDTF">2022-01-11T03:15:40Z</dcterms:modified>
</cp:coreProperties>
</file>