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projects/mpi_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nersc.gov/project/m1982/HipMCL/viru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B4D-9C8A-4AF4-80D1-60842FACB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Weekly Meeting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June 11, 2020</a:t>
            </a: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7837-F3AA-47FB-BA34-90BA0D61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7116-D633-483C-8633-70456ED0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</a:t>
            </a:r>
            <a:r>
              <a:rPr lang="en-US" dirty="0" err="1"/>
              <a:t>HipMCL</a:t>
            </a:r>
            <a:r>
              <a:rPr lang="en-US" dirty="0"/>
              <a:t> on the Cori (next slide)</a:t>
            </a:r>
          </a:p>
          <a:p>
            <a:endParaRPr lang="en-US" dirty="0"/>
          </a:p>
          <a:p>
            <a:r>
              <a:rPr lang="en-US" dirty="0"/>
              <a:t>Got familiar with the HPC profilers</a:t>
            </a:r>
          </a:p>
          <a:p>
            <a:pPr lvl="1"/>
            <a:r>
              <a:rPr lang="en-US" dirty="0"/>
              <a:t>PAPI 6.0.0</a:t>
            </a:r>
          </a:p>
          <a:p>
            <a:pPr lvl="1"/>
            <a:r>
              <a:rPr lang="en-US" dirty="0" err="1"/>
              <a:t>Extrae</a:t>
            </a:r>
            <a:r>
              <a:rPr lang="en-US" dirty="0"/>
              <a:t> 3.7.1</a:t>
            </a:r>
          </a:p>
          <a:p>
            <a:endParaRPr lang="en-US" dirty="0"/>
          </a:p>
          <a:p>
            <a:r>
              <a:rPr lang="en-US" dirty="0"/>
              <a:t>Investigated the functionality of the Gyan and </a:t>
            </a:r>
            <a:r>
              <a:rPr lang="en-US" dirty="0" err="1"/>
              <a:t>Varlist</a:t>
            </a:r>
            <a:r>
              <a:rPr lang="en-US" dirty="0"/>
              <a:t> frameworks </a:t>
            </a:r>
          </a:p>
          <a:p>
            <a:pPr lvl="1"/>
            <a:r>
              <a:rPr lang="en-US" u="sng" dirty="0">
                <a:hlinkClick r:id="rId2"/>
              </a:rPr>
              <a:t>https://computing.llnl.gov/projects/mpi_t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8AE0-82F9-4ABF-AB3C-2A78227F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HipMCL</a:t>
            </a:r>
            <a:r>
              <a:rPr lang="en-US" dirty="0"/>
              <a:t>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46F7-9909-40F2-A3FC-F848A260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on </a:t>
            </a:r>
            <a:r>
              <a:rPr lang="en-US" i="1" dirty="0"/>
              <a:t>1, 4, 16</a:t>
            </a:r>
            <a:r>
              <a:rPr lang="en-US" dirty="0"/>
              <a:t> </a:t>
            </a:r>
            <a:r>
              <a:rPr lang="en-US" dirty="0" err="1"/>
              <a:t>knl</a:t>
            </a:r>
            <a:r>
              <a:rPr lang="en-US" dirty="0"/>
              <a:t> nodes</a:t>
            </a:r>
          </a:p>
          <a:p>
            <a:r>
              <a:rPr lang="en-US" i="1" dirty="0"/>
              <a:t>1</a:t>
            </a:r>
            <a:r>
              <a:rPr lang="en-US" dirty="0"/>
              <a:t> MPI process per node</a:t>
            </a:r>
          </a:p>
          <a:p>
            <a:r>
              <a:rPr lang="en-US" i="1" dirty="0"/>
              <a:t>68</a:t>
            </a:r>
            <a:r>
              <a:rPr lang="en-US" dirty="0"/>
              <a:t> OpenMP threads per process</a:t>
            </a:r>
          </a:p>
          <a:p>
            <a:r>
              <a:rPr lang="en-US" dirty="0"/>
              <a:t>Dataset used- Viruses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|V| = 219715, |E| = 4583048 </a:t>
            </a:r>
            <a:r>
              <a:rPr lang="en-US" dirty="0"/>
              <a:t>) </a:t>
            </a:r>
            <a:r>
              <a:rPr lang="en-US" dirty="0">
                <a:hlinkClick r:id="rId2"/>
              </a:rPr>
              <a:t>https://portal.nersc.gov/project/m1982/HipMCL/viruses/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A572E4-4438-4518-A9F2-5AE0A047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08068"/>
              </p:ext>
            </p:extLst>
          </p:nvPr>
        </p:nvGraphicFramePr>
        <p:xfrm>
          <a:off x="1947592" y="448981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706973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1246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08016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343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MPI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OpenMP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Approx.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2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0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5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for Upcoming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5297-7EA1-43FB-A550-56636807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Aspen (work of Julian Shun) on CORI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 instrumentation/profiling of the </a:t>
            </a:r>
            <a:r>
              <a:rPr lang="en-US" dirty="0" err="1"/>
              <a:t>HipMCL</a:t>
            </a:r>
            <a:r>
              <a:rPr lang="en-US" dirty="0"/>
              <a:t> in the context of hardware resource usage (CPU/Memory/Cache)</a:t>
            </a:r>
          </a:p>
          <a:p>
            <a:endParaRPr lang="en-US" dirty="0"/>
          </a:p>
          <a:p>
            <a:r>
              <a:rPr lang="en-US" dirty="0"/>
              <a:t>Suggestion for any frameworks/tools?</a:t>
            </a:r>
          </a:p>
          <a:p>
            <a:endParaRPr lang="en-US" dirty="0"/>
          </a:p>
          <a:p>
            <a:r>
              <a:rPr lang="en-US" dirty="0"/>
              <a:t>Suggestion about the projection?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Meeting June 11, 2020</vt:lpstr>
      <vt:lpstr>Summary of this week</vt:lpstr>
      <vt:lpstr>HipMCL Execution </vt:lpstr>
      <vt:lpstr>Projection for Upcoming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June 11, 2020</dc:title>
  <dc:creator>Md Kauser Ahmmed</dc:creator>
  <cp:lastModifiedBy>Md Kauser Ahmmed</cp:lastModifiedBy>
  <cp:revision>8</cp:revision>
  <dcterms:created xsi:type="dcterms:W3CDTF">2020-06-11T15:29:19Z</dcterms:created>
  <dcterms:modified xsi:type="dcterms:W3CDTF">2020-06-11T16:32:23Z</dcterms:modified>
</cp:coreProperties>
</file>