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56" r:id="rId3"/>
    <p:sldId id="289" r:id="rId4"/>
    <p:sldId id="290" r:id="rId5"/>
    <p:sldId id="259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BAA48-D00D-436C-B3AC-B0E7F62EC0CE}" v="16" dt="2020-09-04T17:24:00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Yang Y.,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Kuppannagari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S.R., Srivastava A., Kannan R., Prasanna V.K. (2020)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FPGA-Based High Throughput Parallel Hash Table. In: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Sadayappan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P., Chamberlain B.,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Juckeland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Ltaief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H. (eds) High Performance Computing. ISC High Performance 2020. Lecture Notes in Computer Science, vol 12151. Springer, Cham. https://doi.org/10.1007/978-3-030-50743-5_1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11,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the theoretical roofline based on assumptions</a:t>
            </a: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 the hash kernel with the theoretical roofline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hash table collision</a:t>
            </a:r>
          </a:p>
          <a:p>
            <a:endParaRPr lang="en-US" dirty="0"/>
          </a:p>
          <a:p>
            <a:r>
              <a:rPr lang="en-US" dirty="0"/>
              <a:t>Infinite on-chip memory with very low latency (~ 1 cycle) [1]</a:t>
            </a:r>
          </a:p>
          <a:p>
            <a:endParaRPr lang="en-US" dirty="0"/>
          </a:p>
          <a:p>
            <a:r>
              <a:rPr lang="en-US" dirty="0"/>
              <a:t>A hash query can be a search/insert</a:t>
            </a:r>
          </a:p>
          <a:p>
            <a:endParaRPr lang="en-US" dirty="0"/>
          </a:p>
          <a:p>
            <a:r>
              <a:rPr lang="en-US" dirty="0"/>
              <a:t>1 INT operation ~ 1 hash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4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In our hash, we have 64-bit integer keys</a:t>
                </a:r>
              </a:p>
              <a:p>
                <a:endParaRPr lang="en-US" dirty="0"/>
              </a:p>
              <a:p>
                <a:r>
                  <a:rPr lang="en-US" dirty="0"/>
                  <a:t> So, 1 cycle ~ 8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×68 = 761.6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9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Kernel for Estimate Hash Size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610AC1-0979-421C-8184-70A320D59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13B2-30BC-4B0B-A741-8B86087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Kernel for local </a:t>
            </a:r>
            <a:r>
              <a:rPr lang="en-US" dirty="0" err="1"/>
              <a:t>SpGEMM</a:t>
            </a:r>
            <a:endParaRPr lang="en-US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83E123-E490-4504-8B6F-49AF8BFF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21002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D6A6-81B3-451C-8E77-4FB6098D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Comparison </a:t>
            </a:r>
            <a:r>
              <a:rPr lang="en-US" dirty="0" err="1"/>
              <a:t>SpGEMM</a:t>
            </a:r>
            <a:r>
              <a:rPr lang="en-US" dirty="0"/>
              <a:t> and Estimate Hash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D5644-3499-4CCC-B4F6-C1343105D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91" y="1690688"/>
            <a:ext cx="9726618" cy="4621212"/>
          </a:xfrm>
        </p:spPr>
      </p:pic>
    </p:spTree>
    <p:extLst>
      <p:ext uri="{BB962C8B-B14F-4D97-AF65-F5344CB8AC3E}">
        <p14:creationId xmlns:p14="http://schemas.microsoft.com/office/powerpoint/2010/main" val="1264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291</Words>
  <Application>Microsoft Office PowerPoint</Application>
  <PresentationFormat>Widescreen</PresentationFormat>
  <Paragraphs>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Weekly Meeting</vt:lpstr>
      <vt:lpstr>PowerPoint Presentation</vt:lpstr>
      <vt:lpstr>Assumption for theoretical Peak</vt:lpstr>
      <vt:lpstr>Computation for theoretical Peak</vt:lpstr>
      <vt:lpstr>Hash Kernel for Estimate Hash Size</vt:lpstr>
      <vt:lpstr>Hash Kernel for local SpGEMM</vt:lpstr>
      <vt:lpstr>Hash Comparison SpGEMM and Estimate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2020-09-11T18:16:03Z</dcterms:created>
  <dcterms:modified xsi:type="dcterms:W3CDTF">2020-09-11T18:17:35Z</dcterms:modified>
</cp:coreProperties>
</file>