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56" r:id="rId3"/>
    <p:sldId id="289" r:id="rId4"/>
    <p:sldId id="293" r:id="rId5"/>
    <p:sldId id="294" r:id="rId6"/>
    <p:sldId id="290" r:id="rId7"/>
    <p:sldId id="259" r:id="rId8"/>
    <p:sldId id="291" r:id="rId9"/>
    <p:sldId id="295" r:id="rId10"/>
    <p:sldId id="297" r:id="rId11"/>
    <p:sldId id="296" r:id="rId12"/>
    <p:sldId id="298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55CCAE-749B-4817-8638-97B22656D31F}" v="62" dt="2020-09-18T16:30:27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6642" autoAdjust="0"/>
  </p:normalViewPr>
  <p:slideViewPr>
    <p:cSldViewPr snapToGrid="0">
      <p:cViewPr varScale="1">
        <p:scale>
          <a:sx n="62" d="100"/>
          <a:sy n="62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Kauser Ahmmed" userId="81e39d19-8d5c-4ffe-9a82-20799efac8e0" providerId="ADAL" clId="{3A55CCAE-749B-4817-8638-97B22656D31F}"/>
    <pc:docChg chg="undo custSel mod addSld delSld modSld sldOrd">
      <pc:chgData name="Md Kauser Ahmmed" userId="81e39d19-8d5c-4ffe-9a82-20799efac8e0" providerId="ADAL" clId="{3A55CCAE-749B-4817-8638-97B22656D31F}" dt="2020-09-18T17:29:01.843" v="942" actId="20577"/>
      <pc:docMkLst>
        <pc:docMk/>
      </pc:docMkLst>
      <pc:sldChg chg="modSp">
        <pc:chgData name="Md Kauser Ahmmed" userId="81e39d19-8d5c-4ffe-9a82-20799efac8e0" providerId="ADAL" clId="{3A55CCAE-749B-4817-8638-97B22656D31F}" dt="2020-09-18T15:29:41.932" v="631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A55CCAE-749B-4817-8638-97B22656D31F}" dt="2020-09-18T15:29:41.932" v="631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A55CCAE-749B-4817-8638-97B22656D31F}" dt="2020-09-18T15:34:16.966" v="758" actId="26606"/>
        <pc:sldMkLst>
          <pc:docMk/>
          <pc:sldMk cId="4056875156" sldId="259"/>
        </pc:sldMkLst>
        <pc:spChg chg="mo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" creationId="{45F2AC63-EFDA-4E7C-A71C-7D3EE46A34E8}"/>
          </ac:spMkLst>
        </pc:spChg>
        <pc:spChg chg="del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26" creationId="{53F29798-D584-4792-9B62-3F5F5C36D619}"/>
          </ac:spMkLst>
        </pc:spChg>
        <pc:spChg chg="add">
          <ac:chgData name="Md Kauser Ahmmed" userId="81e39d19-8d5c-4ffe-9a82-20799efac8e0" providerId="ADAL" clId="{3A55CCAE-749B-4817-8638-97B22656D31F}" dt="2020-09-18T15:34:16.966" v="758" actId="26606"/>
          <ac:spMkLst>
            <pc:docMk/>
            <pc:sldMk cId="4056875156" sldId="259"/>
            <ac:spMk id="31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4:16.966" v="758" actId="26606"/>
          <ac:picMkLst>
            <pc:docMk/>
            <pc:sldMk cId="4056875156" sldId="259"/>
            <ac:picMk id="4" creationId="{6751950B-22EC-40E1-A4ED-E4FEC7C2E08A}"/>
          </ac:picMkLst>
        </pc:picChg>
        <pc:picChg chg="del">
          <ac:chgData name="Md Kauser Ahmmed" userId="81e39d19-8d5c-4ffe-9a82-20799efac8e0" providerId="ADAL" clId="{3A55CCAE-749B-4817-8638-97B22656D31F}" dt="2020-09-18T15:31:08.905" v="632" actId="478"/>
          <ac:picMkLst>
            <pc:docMk/>
            <pc:sldMk cId="4056875156" sldId="259"/>
            <ac:picMk id="8" creationId="{56610AC1-0979-421C-8184-70A320D5905D}"/>
          </ac:picMkLst>
        </pc:picChg>
      </pc:sldChg>
      <pc:sldChg chg="modSp">
        <pc:chgData name="Md Kauser Ahmmed" userId="81e39d19-8d5c-4ffe-9a82-20799efac8e0" providerId="ADAL" clId="{3A55CCAE-749B-4817-8638-97B22656D31F}" dt="2020-09-18T17:29:01.843" v="94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A55CCAE-749B-4817-8638-97B22656D31F}" dt="2020-09-18T17:29:01.843" v="94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modSp">
        <pc:chgData name="Md Kauser Ahmmed" userId="81e39d19-8d5c-4ffe-9a82-20799efac8e0" providerId="ADAL" clId="{3A55CCAE-749B-4817-8638-97B22656D31F}" dt="2020-09-17T21:36:16.253" v="137" actId="207"/>
        <pc:sldMkLst>
          <pc:docMk/>
          <pc:sldMk cId="1493241202" sldId="289"/>
        </pc:sldMkLst>
        <pc:spChg chg="mod">
          <ac:chgData name="Md Kauser Ahmmed" userId="81e39d19-8d5c-4ffe-9a82-20799efac8e0" providerId="ADAL" clId="{3A55CCAE-749B-4817-8638-97B22656D31F}" dt="2020-09-17T21:36:16.253" v="137" actId="207"/>
          <ac:spMkLst>
            <pc:docMk/>
            <pc:sldMk cId="1493241202" sldId="289"/>
            <ac:spMk id="3" creationId="{FAF7EFD8-937E-4485-A5BE-D7EBC0477783}"/>
          </ac:spMkLst>
        </pc:spChg>
      </pc:sldChg>
      <pc:sldChg chg="modSp">
        <pc:chgData name="Md Kauser Ahmmed" userId="81e39d19-8d5c-4ffe-9a82-20799efac8e0" providerId="ADAL" clId="{3A55CCAE-749B-4817-8638-97B22656D31F}" dt="2020-09-17T21:37:05.602" v="141" actId="207"/>
        <pc:sldMkLst>
          <pc:docMk/>
          <pc:sldMk cId="3625187802" sldId="290"/>
        </pc:sldMkLst>
        <pc:spChg chg="mod">
          <ac:chgData name="Md Kauser Ahmmed" userId="81e39d19-8d5c-4ffe-9a82-20799efac8e0" providerId="ADAL" clId="{3A55CCAE-749B-4817-8638-97B22656D31F}" dt="2020-09-17T21:37:05.602" v="141" actId="207"/>
          <ac:spMkLst>
            <pc:docMk/>
            <pc:sldMk cId="3625187802" sldId="290"/>
            <ac:spMk id="3" creationId="{64F80B61-502D-47EC-86FD-28DA3D65A610}"/>
          </ac:spMkLst>
        </pc:spChg>
      </pc:sldChg>
      <pc:sldChg chg="addSp delSp modSp mod setBg">
        <pc:chgData name="Md Kauser Ahmmed" userId="81e39d19-8d5c-4ffe-9a82-20799efac8e0" providerId="ADAL" clId="{3A55CCAE-749B-4817-8638-97B22656D31F}" dt="2020-09-18T15:33:54.208" v="753" actId="20577"/>
        <pc:sldMkLst>
          <pc:docMk/>
          <pc:sldMk cId="2100237636" sldId="291"/>
        </pc:sldMkLst>
        <pc:spChg chg="mod">
          <ac:chgData name="Md Kauser Ahmmed" userId="81e39d19-8d5c-4ffe-9a82-20799efac8e0" providerId="ADAL" clId="{3A55CCAE-749B-4817-8638-97B22656D31F}" dt="2020-09-18T15:33:54.208" v="753" actId="20577"/>
          <ac:spMkLst>
            <pc:docMk/>
            <pc:sldMk cId="2100237636" sldId="291"/>
            <ac:spMk id="2" creationId="{0F4F13B2-30BC-4B0B-A741-8B8608768A7A}"/>
          </ac:spMkLst>
        </pc:spChg>
        <pc:spChg chg="add del mod">
          <ac:chgData name="Md Kauser Ahmmed" userId="81e39d19-8d5c-4ffe-9a82-20799efac8e0" providerId="ADAL" clId="{3A55CCAE-749B-4817-8638-97B22656D31F}" dt="2020-09-18T15:32:10.063" v="682"/>
          <ac:spMkLst>
            <pc:docMk/>
            <pc:sldMk cId="2100237636" sldId="291"/>
            <ac:spMk id="4" creationId="{874B8331-545D-47C9-A842-E38A0D56197F}"/>
          </ac:spMkLst>
        </pc:spChg>
        <pc:spChg chg="add del mod">
          <ac:chgData name="Md Kauser Ahmmed" userId="81e39d19-8d5c-4ffe-9a82-20799efac8e0" providerId="ADAL" clId="{3A55CCAE-749B-4817-8638-97B22656D31F}" dt="2020-09-18T15:33:41.324" v="724" actId="931"/>
          <ac:spMkLst>
            <pc:docMk/>
            <pc:sldMk cId="2100237636" sldId="291"/>
            <ac:spMk id="8" creationId="{9FF7B78C-1554-4832-AA4D-76FAE062389E}"/>
          </ac:spMkLst>
        </pc:spChg>
        <pc:spChg chg="add">
          <ac:chgData name="Md Kauser Ahmmed" userId="81e39d19-8d5c-4ffe-9a82-20799efac8e0" providerId="ADAL" clId="{3A55CCAE-749B-4817-8638-97B22656D31F}" dt="2020-09-18T15:32:14.841" v="685" actId="26606"/>
          <ac:spMkLst>
            <pc:docMk/>
            <pc:sldMk cId="2100237636" sldId="291"/>
            <ac:spMk id="11" creationId="{53F29798-D584-4792-9B62-3F5F5C36D619}"/>
          </ac:spMkLst>
        </pc:spChg>
        <pc:picChg chg="add del mod">
          <ac:chgData name="Md Kauser Ahmmed" userId="81e39d19-8d5c-4ffe-9a82-20799efac8e0" providerId="ADAL" clId="{3A55CCAE-749B-4817-8638-97B22656D31F}" dt="2020-09-18T15:33:08.358" v="723" actId="478"/>
          <ac:picMkLst>
            <pc:docMk/>
            <pc:sldMk cId="2100237636" sldId="291"/>
            <ac:picMk id="6" creationId="{D00D91F7-03FF-4F52-B813-E8E5895C2E39}"/>
          </ac:picMkLst>
        </pc:picChg>
        <pc:picChg chg="del">
          <ac:chgData name="Md Kauser Ahmmed" userId="81e39d19-8d5c-4ffe-9a82-20799efac8e0" providerId="ADAL" clId="{3A55CCAE-749B-4817-8638-97B22656D31F}" dt="2020-09-18T15:32:08.486" v="681" actId="478"/>
          <ac:picMkLst>
            <pc:docMk/>
            <pc:sldMk cId="2100237636" sldId="291"/>
            <ac:picMk id="9" creationId="{BD83E123-E490-4504-8B6F-49AF8BFFF182}"/>
          </ac:picMkLst>
        </pc:picChg>
        <pc:picChg chg="add mod">
          <ac:chgData name="Md Kauser Ahmmed" userId="81e39d19-8d5c-4ffe-9a82-20799efac8e0" providerId="ADAL" clId="{3A55CCAE-749B-4817-8638-97B22656D31F}" dt="2020-09-18T15:33:42.821" v="726" actId="962"/>
          <ac:picMkLst>
            <pc:docMk/>
            <pc:sldMk cId="2100237636" sldId="291"/>
            <ac:picMk id="12" creationId="{A5D262B8-D0EB-40AE-A7E4-B47F2EC0997E}"/>
          </ac:picMkLst>
        </pc:picChg>
      </pc:sldChg>
      <pc:sldChg chg="del">
        <pc:chgData name="Md Kauser Ahmmed" userId="81e39d19-8d5c-4ffe-9a82-20799efac8e0" providerId="ADAL" clId="{3A55CCAE-749B-4817-8638-97B22656D31F}" dt="2020-09-18T15:34:41.338" v="759" actId="2696"/>
        <pc:sldMkLst>
          <pc:docMk/>
          <pc:sldMk cId="126425521" sldId="292"/>
        </pc:sldMkLst>
      </pc:sldChg>
      <pc:sldChg chg="modSp add">
        <pc:chgData name="Md Kauser Ahmmed" userId="81e39d19-8d5c-4ffe-9a82-20799efac8e0" providerId="ADAL" clId="{3A55CCAE-749B-4817-8638-97B22656D31F}" dt="2020-09-17T22:43:35.352" v="292" actId="20577"/>
        <pc:sldMkLst>
          <pc:docMk/>
          <pc:sldMk cId="2643112249" sldId="293"/>
        </pc:sldMkLst>
        <pc:spChg chg="mod">
          <ac:chgData name="Md Kauser Ahmmed" userId="81e39d19-8d5c-4ffe-9a82-20799efac8e0" providerId="ADAL" clId="{3A55CCAE-749B-4817-8638-97B22656D31F}" dt="2020-09-17T22:41:49.872" v="225" actId="20577"/>
          <ac:spMkLst>
            <pc:docMk/>
            <pc:sldMk cId="2643112249" sldId="293"/>
            <ac:spMk id="2" creationId="{C604CE27-EB50-4E58-AD2A-80973442D814}"/>
          </ac:spMkLst>
        </pc:spChg>
        <pc:spChg chg="mod">
          <ac:chgData name="Md Kauser Ahmmed" userId="81e39d19-8d5c-4ffe-9a82-20799efac8e0" providerId="ADAL" clId="{3A55CCAE-749B-4817-8638-97B22656D31F}" dt="2020-09-17T22:43:35.352" v="292" actId="20577"/>
          <ac:spMkLst>
            <pc:docMk/>
            <pc:sldMk cId="2643112249" sldId="293"/>
            <ac:spMk id="3" creationId="{6C58F653-65FA-4EAC-8F96-BB20CE60DAB0}"/>
          </ac:spMkLst>
        </pc:spChg>
      </pc:sldChg>
      <pc:sldChg chg="modSp add">
        <pc:chgData name="Md Kauser Ahmmed" userId="81e39d19-8d5c-4ffe-9a82-20799efac8e0" providerId="ADAL" clId="{3A55CCAE-749B-4817-8638-97B22656D31F}" dt="2020-09-17T23:11:13.067" v="480" actId="20577"/>
        <pc:sldMkLst>
          <pc:docMk/>
          <pc:sldMk cId="3806874064" sldId="294"/>
        </pc:sldMkLst>
        <pc:spChg chg="mod">
          <ac:chgData name="Md Kauser Ahmmed" userId="81e39d19-8d5c-4ffe-9a82-20799efac8e0" providerId="ADAL" clId="{3A55CCAE-749B-4817-8638-97B22656D31F}" dt="2020-09-17T22:44:36.420" v="304" actId="20577"/>
          <ac:spMkLst>
            <pc:docMk/>
            <pc:sldMk cId="3806874064" sldId="294"/>
            <ac:spMk id="2" creationId="{41128F7E-AD1A-44EE-8E4F-107CA1BB7B58}"/>
          </ac:spMkLst>
        </pc:spChg>
        <pc:spChg chg="mod">
          <ac:chgData name="Md Kauser Ahmmed" userId="81e39d19-8d5c-4ffe-9a82-20799efac8e0" providerId="ADAL" clId="{3A55CCAE-749B-4817-8638-97B22656D31F}" dt="2020-09-17T23:11:13.067" v="480" actId="20577"/>
          <ac:spMkLst>
            <pc:docMk/>
            <pc:sldMk cId="3806874064" sldId="294"/>
            <ac:spMk id="3" creationId="{066E0E3E-8117-4A7C-895F-0A6C647DAA69}"/>
          </ac:spMkLst>
        </pc:spChg>
      </pc:sldChg>
      <pc:sldChg chg="addSp delSp modSp add">
        <pc:chgData name="Md Kauser Ahmmed" userId="81e39d19-8d5c-4ffe-9a82-20799efac8e0" providerId="ADAL" clId="{3A55CCAE-749B-4817-8638-97B22656D31F}" dt="2020-09-18T15:38:14.367" v="864" actId="14100"/>
        <pc:sldMkLst>
          <pc:docMk/>
          <pc:sldMk cId="1513331418" sldId="295"/>
        </pc:sldMkLst>
        <pc:spChg chg="mod">
          <ac:chgData name="Md Kauser Ahmmed" userId="81e39d19-8d5c-4ffe-9a82-20799efac8e0" providerId="ADAL" clId="{3A55CCAE-749B-4817-8638-97B22656D31F}" dt="2020-09-18T15:37:49.045" v="862"/>
          <ac:spMkLst>
            <pc:docMk/>
            <pc:sldMk cId="1513331418" sldId="295"/>
            <ac:spMk id="2" creationId="{2EF97407-E221-4D0C-AEAF-23BC537FFDEE}"/>
          </ac:spMkLst>
        </pc:spChg>
        <pc:spChg chg="del">
          <ac:chgData name="Md Kauser Ahmmed" userId="81e39d19-8d5c-4ffe-9a82-20799efac8e0" providerId="ADAL" clId="{3A55CCAE-749B-4817-8638-97B22656D31F}" dt="2020-09-18T15:35:38.804" v="761" actId="931"/>
          <ac:spMkLst>
            <pc:docMk/>
            <pc:sldMk cId="1513331418" sldId="295"/>
            <ac:spMk id="3" creationId="{D3504309-BDF0-477B-A922-28456F92423F}"/>
          </ac:spMkLst>
        </pc:spChg>
        <pc:picChg chg="add mod">
          <ac:chgData name="Md Kauser Ahmmed" userId="81e39d19-8d5c-4ffe-9a82-20799efac8e0" providerId="ADAL" clId="{3A55CCAE-749B-4817-8638-97B22656D31F}" dt="2020-09-18T15:38:14.367" v="864" actId="14100"/>
          <ac:picMkLst>
            <pc:docMk/>
            <pc:sldMk cId="1513331418" sldId="295"/>
            <ac:picMk id="5" creationId="{F818A7FC-2579-4B83-9156-CD14163F6347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5:37:33.826" v="861" actId="26606"/>
        <pc:sldMkLst>
          <pc:docMk/>
          <pc:sldMk cId="3201184893" sldId="296"/>
        </pc:sldMkLst>
        <pc:spChg chg="mo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2" creationId="{4679E3EB-9298-4B04-B41B-9657247CEEAA}"/>
          </ac:spMkLst>
        </pc:spChg>
        <pc:spChg chg="del">
          <ac:chgData name="Md Kauser Ahmmed" userId="81e39d19-8d5c-4ffe-9a82-20799efac8e0" providerId="ADAL" clId="{3A55CCAE-749B-4817-8638-97B22656D31F}" dt="2020-09-18T15:37:11.320" v="817" actId="931"/>
          <ac:spMkLst>
            <pc:docMk/>
            <pc:sldMk cId="3201184893" sldId="296"/>
            <ac:spMk id="3" creationId="{7589C1DA-0C10-4C65-8E97-C4A859CB86E2}"/>
          </ac:spMkLst>
        </pc:spChg>
        <pc:spChg chg="add">
          <ac:chgData name="Md Kauser Ahmmed" userId="81e39d19-8d5c-4ffe-9a82-20799efac8e0" providerId="ADAL" clId="{3A55CCAE-749B-4817-8638-97B22656D31F}" dt="2020-09-18T15:37:33.826" v="861" actId="26606"/>
          <ac:spMkLst>
            <pc:docMk/>
            <pc:sldMk cId="3201184893" sldId="296"/>
            <ac:spMk id="10" creationId="{53F29798-D584-4792-9B62-3F5F5C36D619}"/>
          </ac:spMkLst>
        </pc:spChg>
        <pc:picChg chg="add mod">
          <ac:chgData name="Md Kauser Ahmmed" userId="81e39d19-8d5c-4ffe-9a82-20799efac8e0" providerId="ADAL" clId="{3A55CCAE-749B-4817-8638-97B22656D31F}" dt="2020-09-18T15:37:33.826" v="861" actId="26606"/>
          <ac:picMkLst>
            <pc:docMk/>
            <pc:sldMk cId="3201184893" sldId="296"/>
            <ac:picMk id="5" creationId="{CA27098A-4165-4A86-A743-724745552C59}"/>
          </ac:picMkLst>
        </pc:picChg>
      </pc:sldChg>
      <pc:sldChg chg="addSp delSp modSp add ord">
        <pc:chgData name="Md Kauser Ahmmed" userId="81e39d19-8d5c-4ffe-9a82-20799efac8e0" providerId="ADAL" clId="{3A55CCAE-749B-4817-8638-97B22656D31F}" dt="2020-09-18T15:40:09.415" v="921" actId="14100"/>
        <pc:sldMkLst>
          <pc:docMk/>
          <pc:sldMk cId="3807525662" sldId="297"/>
        </pc:sldMkLst>
        <pc:spChg chg="mod">
          <ac:chgData name="Md Kauser Ahmmed" userId="81e39d19-8d5c-4ffe-9a82-20799efac8e0" providerId="ADAL" clId="{3A55CCAE-749B-4817-8638-97B22656D31F}" dt="2020-09-18T15:38:59.509" v="914" actId="20577"/>
          <ac:spMkLst>
            <pc:docMk/>
            <pc:sldMk cId="3807525662" sldId="297"/>
            <ac:spMk id="2" creationId="{9E230CAA-F5A8-4858-BB51-764A66846420}"/>
          </ac:spMkLst>
        </pc:spChg>
        <pc:spChg chg="del">
          <ac:chgData name="Md Kauser Ahmmed" userId="81e39d19-8d5c-4ffe-9a82-20799efac8e0" providerId="ADAL" clId="{3A55CCAE-749B-4817-8638-97B22656D31F}" dt="2020-09-18T15:39:10.387" v="915" actId="931"/>
          <ac:spMkLst>
            <pc:docMk/>
            <pc:sldMk cId="3807525662" sldId="297"/>
            <ac:spMk id="3" creationId="{5A4F9894-CC31-40D4-95A8-ABD2016806F8}"/>
          </ac:spMkLst>
        </pc:spChg>
        <pc:picChg chg="add mod">
          <ac:chgData name="Md Kauser Ahmmed" userId="81e39d19-8d5c-4ffe-9a82-20799efac8e0" providerId="ADAL" clId="{3A55CCAE-749B-4817-8638-97B22656D31F}" dt="2020-09-18T15:40:09.415" v="921" actId="14100"/>
          <ac:picMkLst>
            <pc:docMk/>
            <pc:sldMk cId="3807525662" sldId="297"/>
            <ac:picMk id="5" creationId="{3E033F69-515D-48CA-A337-C51DA942D87F}"/>
          </ac:picMkLst>
        </pc:picChg>
      </pc:sldChg>
      <pc:sldChg chg="addSp delSp modSp add">
        <pc:chgData name="Md Kauser Ahmmed" userId="81e39d19-8d5c-4ffe-9a82-20799efac8e0" providerId="ADAL" clId="{3A55CCAE-749B-4817-8638-97B22656D31F}" dt="2020-09-18T15:41:32.007" v="927" actId="14100"/>
        <pc:sldMkLst>
          <pc:docMk/>
          <pc:sldMk cId="705476752" sldId="298"/>
        </pc:sldMkLst>
        <pc:spChg chg="mod">
          <ac:chgData name="Md Kauser Ahmmed" userId="81e39d19-8d5c-4ffe-9a82-20799efac8e0" providerId="ADAL" clId="{3A55CCAE-749B-4817-8638-97B22656D31F}" dt="2020-09-18T15:39:58.812" v="920"/>
          <ac:spMkLst>
            <pc:docMk/>
            <pc:sldMk cId="705476752" sldId="298"/>
            <ac:spMk id="2" creationId="{6883D339-FDDE-4E8E-B654-A4D896D93106}"/>
          </ac:spMkLst>
        </pc:spChg>
        <pc:spChg chg="add del">
          <ac:chgData name="Md Kauser Ahmmed" userId="81e39d19-8d5c-4ffe-9a82-20799efac8e0" providerId="ADAL" clId="{3A55CCAE-749B-4817-8638-97B22656D31F}" dt="2020-09-18T15:40:55.751" v="924" actId="931"/>
          <ac:spMkLst>
            <pc:docMk/>
            <pc:sldMk cId="705476752" sldId="298"/>
            <ac:spMk id="3" creationId="{D0852596-C9B0-4CA4-8B57-52A2D2058BE8}"/>
          </ac:spMkLst>
        </pc:spChg>
        <pc:picChg chg="add del mod">
          <ac:chgData name="Md Kauser Ahmmed" userId="81e39d19-8d5c-4ffe-9a82-20799efac8e0" providerId="ADAL" clId="{3A55CCAE-749B-4817-8638-97B22656D31F}" dt="2020-09-18T15:40:51.006" v="923" actId="931"/>
          <ac:picMkLst>
            <pc:docMk/>
            <pc:sldMk cId="705476752" sldId="298"/>
            <ac:picMk id="5" creationId="{F3D5934A-936B-4B96-A866-A5B1B6329379}"/>
          </ac:picMkLst>
        </pc:picChg>
        <pc:picChg chg="add mod">
          <ac:chgData name="Md Kauser Ahmmed" userId="81e39d19-8d5c-4ffe-9a82-20799efac8e0" providerId="ADAL" clId="{3A55CCAE-749B-4817-8638-97B22656D31F}" dt="2020-09-18T15:41:32.007" v="927" actId="14100"/>
          <ac:picMkLst>
            <pc:docMk/>
            <pc:sldMk cId="705476752" sldId="298"/>
            <ac:picMk id="7" creationId="{302750BE-E081-45B3-9336-07BB22507ECB}"/>
          </ac:picMkLst>
        </pc:picChg>
      </pc:sldChg>
      <pc:sldChg chg="addSp delSp modSp add mod setBg">
        <pc:chgData name="Md Kauser Ahmmed" userId="81e39d19-8d5c-4ffe-9a82-20799efac8e0" providerId="ADAL" clId="{3A55CCAE-749B-4817-8638-97B22656D31F}" dt="2020-09-18T16:30:40.735" v="940" actId="20577"/>
        <pc:sldMkLst>
          <pc:docMk/>
          <pc:sldMk cId="2179309757" sldId="299"/>
        </pc:sldMkLst>
        <pc:spChg chg="mod">
          <ac:chgData name="Md Kauser Ahmmed" userId="81e39d19-8d5c-4ffe-9a82-20799efac8e0" providerId="ADAL" clId="{3A55CCAE-749B-4817-8638-97B22656D31F}" dt="2020-09-18T16:30:40.735" v="940" actId="20577"/>
          <ac:spMkLst>
            <pc:docMk/>
            <pc:sldMk cId="2179309757" sldId="299"/>
            <ac:spMk id="2" creationId="{284849D0-B00B-41F8-A8DC-CF09038960BF}"/>
          </ac:spMkLst>
        </pc:spChg>
        <pc:spChg chg="del">
          <ac:chgData name="Md Kauser Ahmmed" userId="81e39d19-8d5c-4ffe-9a82-20799efac8e0" providerId="ADAL" clId="{3A55CCAE-749B-4817-8638-97B22656D31F}" dt="2020-09-18T16:30:27.228" v="936"/>
          <ac:spMkLst>
            <pc:docMk/>
            <pc:sldMk cId="2179309757" sldId="299"/>
            <ac:spMk id="3" creationId="{7AF86B43-08EF-4209-AA89-C3DBA6DF7637}"/>
          </ac:spMkLst>
        </pc:spChg>
        <pc:spChg chg="add">
          <ac:chgData name="Md Kauser Ahmmed" userId="81e39d19-8d5c-4ffe-9a82-20799efac8e0" providerId="ADAL" clId="{3A55CCAE-749B-4817-8638-97B22656D31F}" dt="2020-09-18T16:30:30.922" v="937" actId="26606"/>
          <ac:spMkLst>
            <pc:docMk/>
            <pc:sldMk cId="2179309757" sldId="299"/>
            <ac:spMk id="9" creationId="{53F29798-D584-4792-9B62-3F5F5C36D619}"/>
          </ac:spMkLst>
        </pc:spChg>
        <pc:graphicFrameChg chg="add mod modGraphic">
          <ac:chgData name="Md Kauser Ahmmed" userId="81e39d19-8d5c-4ffe-9a82-20799efac8e0" providerId="ADAL" clId="{3A55CCAE-749B-4817-8638-97B22656D31F}" dt="2020-09-18T16:30:30.922" v="937" actId="26606"/>
          <ac:graphicFrameMkLst>
            <pc:docMk/>
            <pc:sldMk cId="2179309757" sldId="299"/>
            <ac:graphicFrameMk id="4" creationId="{C11BA0E5-C2A0-48A5-A877-2B6C33792D4F}"/>
          </ac:graphicFrameMkLst>
        </pc:graphicFrameChg>
      </pc:sldChg>
    </pc:docChg>
  </pc:docChgLst>
  <pc:docChgLst>
    <pc:chgData name="Md Kauser Ahmmed" userId="81e39d19-8d5c-4ffe-9a82-20799efac8e0" providerId="ADAL" clId="{30EBAA48-D00D-436C-B3AC-B0E7F62EC0CE}"/>
    <pc:docChg chg="undo custSel mod addSld delSld modSld">
      <pc:chgData name="Md Kauser Ahmmed" userId="81e39d19-8d5c-4ffe-9a82-20799efac8e0" providerId="ADAL" clId="{30EBAA48-D00D-436C-B3AC-B0E7F62EC0CE}" dt="2020-09-04T17:27:46.801" v="1828" actId="20577"/>
      <pc:docMkLst>
        <pc:docMk/>
      </pc:docMkLst>
      <pc:sldChg chg="modSp">
        <pc:chgData name="Md Kauser Ahmmed" userId="81e39d19-8d5c-4ffe-9a82-20799efac8e0" providerId="ADAL" clId="{30EBAA48-D00D-436C-B3AC-B0E7F62EC0CE}" dt="2020-09-04T17:19:17.712" v="155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0EBAA48-D00D-436C-B3AC-B0E7F62EC0CE}" dt="2020-09-04T17:07:28.281" v="672" actId="20577"/>
          <ac:spMkLst>
            <pc:docMk/>
            <pc:sldMk cId="1659930921" sldId="256"/>
            <ac:spMk id="5" creationId="{16BADCCF-8A79-4BE7-9453-DA10015FD92C}"/>
          </ac:spMkLst>
        </pc:spChg>
        <pc:spChg chg="mod">
          <ac:chgData name="Md Kauser Ahmmed" userId="81e39d19-8d5c-4ffe-9a82-20799efac8e0" providerId="ADAL" clId="{30EBAA48-D00D-436C-B3AC-B0E7F62EC0CE}" dt="2020-09-04T17:19:17.712" v="155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0EBAA48-D00D-436C-B3AC-B0E7F62EC0CE}" dt="2020-09-04T17:06:27.336" v="625" actId="1076"/>
        <pc:sldMkLst>
          <pc:docMk/>
          <pc:sldMk cId="4056875156" sldId="259"/>
        </pc:sldMkLst>
        <pc:spChg chg="mod">
          <ac:chgData name="Md Kauser Ahmmed" userId="81e39d19-8d5c-4ffe-9a82-20799efac8e0" providerId="ADAL" clId="{30EBAA48-D00D-436C-B3AC-B0E7F62EC0CE}" dt="2020-09-04T17:05:11.935" v="619" actId="1035"/>
          <ac:spMkLst>
            <pc:docMk/>
            <pc:sldMk cId="4056875156" sldId="259"/>
            <ac:spMk id="2" creationId="{45F2AC63-EFDA-4E7C-A71C-7D3EE46A34E8}"/>
          </ac:spMkLst>
        </pc:spChg>
        <pc:spChg chg="mod">
          <ac:chgData name="Md Kauser Ahmmed" userId="81e39d19-8d5c-4ffe-9a82-20799efac8e0" providerId="ADAL" clId="{30EBAA48-D00D-436C-B3AC-B0E7F62EC0CE}" dt="2020-09-04T17:05:00.355" v="607" actId="20577"/>
          <ac:spMkLst>
            <pc:docMk/>
            <pc:sldMk cId="4056875156" sldId="259"/>
            <ac:spMk id="5" creationId="{3B3F8C9C-33C8-4308-AE5B-78786A407AED}"/>
          </ac:spMkLst>
        </pc:spChg>
        <pc:graphicFrameChg chg="del">
          <ac:chgData name="Md Kauser Ahmmed" userId="81e39d19-8d5c-4ffe-9a82-20799efac8e0" providerId="ADAL" clId="{30EBAA48-D00D-436C-B3AC-B0E7F62EC0CE}" dt="2020-09-04T17:03:47.949" v="309" actId="478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picChg chg="add mod">
          <ac:chgData name="Md Kauser Ahmmed" userId="81e39d19-8d5c-4ffe-9a82-20799efac8e0" providerId="ADAL" clId="{30EBAA48-D00D-436C-B3AC-B0E7F62EC0CE}" dt="2020-09-04T17:06:27.336" v="625" actId="1076"/>
          <ac:picMkLst>
            <pc:docMk/>
            <pc:sldMk cId="4056875156" sldId="259"/>
            <ac:picMk id="6" creationId="{857A0EE1-9F4D-40BE-A91D-315A0B1C9A51}"/>
          </ac:picMkLst>
        </pc:picChg>
      </pc:sldChg>
      <pc:sldChg chg="modSp">
        <pc:chgData name="Md Kauser Ahmmed" userId="81e39d19-8d5c-4ffe-9a82-20799efac8e0" providerId="ADAL" clId="{30EBAA48-D00D-436C-B3AC-B0E7F62EC0CE}" dt="2020-09-04T17:00:46.719" v="19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0EBAA48-D00D-436C-B3AC-B0E7F62EC0CE}" dt="2020-09-04T17:00:46.719" v="19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del">
        <pc:chgData name="Md Kauser Ahmmed" userId="81e39d19-8d5c-4ffe-9a82-20799efac8e0" providerId="ADAL" clId="{30EBAA48-D00D-436C-B3AC-B0E7F62EC0CE}" dt="2020-09-04T17:25:28.585" v="1702" actId="2696"/>
        <pc:sldMkLst>
          <pc:docMk/>
          <pc:sldMk cId="1319027720" sldId="277"/>
        </pc:sldMkLst>
      </pc:sldChg>
      <pc:sldChg chg="addSp delSp modSp">
        <pc:chgData name="Md Kauser Ahmmed" userId="81e39d19-8d5c-4ffe-9a82-20799efac8e0" providerId="ADAL" clId="{30EBAA48-D00D-436C-B3AC-B0E7F62EC0CE}" dt="2020-09-04T17:27:46.801" v="1828" actId="20577"/>
        <pc:sldMkLst>
          <pc:docMk/>
          <pc:sldMk cId="1891870474" sldId="284"/>
        </pc:sldMkLst>
        <pc:spChg chg="mo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2" creationId="{1706FC24-AA1D-4CDE-A461-17789365CC0D}"/>
          </ac:spMkLst>
        </pc:spChg>
        <pc:spChg chg="add mod">
          <ac:chgData name="Md Kauser Ahmmed" userId="81e39d19-8d5c-4ffe-9a82-20799efac8e0" providerId="ADAL" clId="{30EBAA48-D00D-436C-B3AC-B0E7F62EC0CE}" dt="2020-09-04T17:27:46.801" v="1828" actId="20577"/>
          <ac:spMkLst>
            <pc:docMk/>
            <pc:sldMk cId="1891870474" sldId="284"/>
            <ac:spMk id="5" creationId="{C94B69E8-D3E4-4987-BA3F-9A628ECE23B0}"/>
          </ac:spMkLst>
        </pc:spChg>
        <pc:spChg chg="del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1" creationId="{594D6AA1-A0E1-45F9-8E25-BAB8092293CC}"/>
          </ac:spMkLst>
        </pc:spChg>
        <pc:spChg chg="add">
          <ac:chgData name="Md Kauser Ahmmed" userId="81e39d19-8d5c-4ffe-9a82-20799efac8e0" providerId="ADAL" clId="{30EBAA48-D00D-436C-B3AC-B0E7F62EC0CE}" dt="2020-09-04T17:23:39.767" v="1602" actId="26606"/>
          <ac:spMkLst>
            <pc:docMk/>
            <pc:sldMk cId="1891870474" sldId="284"/>
            <ac:spMk id="13" creationId="{53F29798-D584-4792-9B62-3F5F5C36D619}"/>
          </ac:spMkLst>
        </pc:spChg>
        <pc:spChg chg="del">
          <ac:chgData name="Md Kauser Ahmmed" userId="81e39d19-8d5c-4ffe-9a82-20799efac8e0" providerId="ADAL" clId="{30EBAA48-D00D-436C-B3AC-B0E7F62EC0CE}" dt="2020-09-04T17:20:36.365" v="1585" actId="478"/>
          <ac:spMkLst>
            <pc:docMk/>
            <pc:sldMk cId="1891870474" sldId="284"/>
            <ac:spMk id="15" creationId="{3A0FE97A-9B86-4A94-BFB9-CF69866376F5}"/>
          </ac:spMkLst>
        </pc:spChg>
        <pc:graphicFrameChg chg="del">
          <ac:chgData name="Md Kauser Ahmmed" userId="81e39d19-8d5c-4ffe-9a82-20799efac8e0" providerId="ADAL" clId="{30EBAA48-D00D-436C-B3AC-B0E7F62EC0CE}" dt="2020-09-04T17:20:33.302" v="1584" actId="478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picChg chg="add mod">
          <ac:chgData name="Md Kauser Ahmmed" userId="81e39d19-8d5c-4ffe-9a82-20799efac8e0" providerId="ADAL" clId="{30EBAA48-D00D-436C-B3AC-B0E7F62EC0CE}" dt="2020-09-04T17:23:44.210" v="1603" actId="1076"/>
          <ac:picMkLst>
            <pc:docMk/>
            <pc:sldMk cId="1891870474" sldId="284"/>
            <ac:picMk id="4" creationId="{9E4A5E19-FA61-498A-A0DC-E8D60EF47F0F}"/>
          </ac:picMkLst>
        </pc:picChg>
      </pc:sldChg>
      <pc:sldChg chg="del">
        <pc:chgData name="Md Kauser Ahmmed" userId="81e39d19-8d5c-4ffe-9a82-20799efac8e0" providerId="ADAL" clId="{30EBAA48-D00D-436C-B3AC-B0E7F62EC0CE}" dt="2020-09-04T17:25:28.597" v="1703" actId="2696"/>
        <pc:sldMkLst>
          <pc:docMk/>
          <pc:sldMk cId="3272573321" sldId="285"/>
        </pc:sldMkLst>
      </pc:sldChg>
      <pc:sldChg chg="modSp add">
        <pc:chgData name="Md Kauser Ahmmed" userId="81e39d19-8d5c-4ffe-9a82-20799efac8e0" providerId="ADAL" clId="{30EBAA48-D00D-436C-B3AC-B0E7F62EC0CE}" dt="2020-09-04T17:19:45.093" v="1555" actId="20577"/>
        <pc:sldMkLst>
          <pc:docMk/>
          <pc:sldMk cId="4065790106" sldId="286"/>
        </pc:sldMkLst>
        <pc:spChg chg="mod">
          <ac:chgData name="Md Kauser Ahmmed" userId="81e39d19-8d5c-4ffe-9a82-20799efac8e0" providerId="ADAL" clId="{30EBAA48-D00D-436C-B3AC-B0E7F62EC0CE}" dt="2020-09-04T17:19:45.093" v="1555" actId="20577"/>
          <ac:spMkLst>
            <pc:docMk/>
            <pc:sldMk cId="4065790106" sldId="286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20:04.603" v="1561" actId="207"/>
        <pc:sldMkLst>
          <pc:docMk/>
          <pc:sldMk cId="4210391493" sldId="287"/>
        </pc:sldMkLst>
        <pc:spChg chg="mod">
          <ac:chgData name="Md Kauser Ahmmed" userId="81e39d19-8d5c-4ffe-9a82-20799efac8e0" providerId="ADAL" clId="{30EBAA48-D00D-436C-B3AC-B0E7F62EC0CE}" dt="2020-09-04T17:20:04.603" v="1561" actId="207"/>
          <ac:spMkLst>
            <pc:docMk/>
            <pc:sldMk cId="4210391493" sldId="287"/>
            <ac:spMk id="6" creationId="{1EEBDA52-BE46-433D-AB6E-4D2949F916FF}"/>
          </ac:spMkLst>
        </pc:spChg>
      </pc:sldChg>
      <pc:sldChg chg="modSp add">
        <pc:chgData name="Md Kauser Ahmmed" userId="81e39d19-8d5c-4ffe-9a82-20799efac8e0" providerId="ADAL" clId="{30EBAA48-D00D-436C-B3AC-B0E7F62EC0CE}" dt="2020-09-04T17:18:12.227" v="1503" actId="57"/>
        <pc:sldMkLst>
          <pc:docMk/>
          <pc:sldMk cId="3020027435" sldId="288"/>
        </pc:sldMkLst>
        <pc:spChg chg="mod">
          <ac:chgData name="Md Kauser Ahmmed" userId="81e39d19-8d5c-4ffe-9a82-20799efac8e0" providerId="ADAL" clId="{30EBAA48-D00D-436C-B3AC-B0E7F62EC0CE}" dt="2020-09-04T17:08:23.476" v="695" actId="20577"/>
          <ac:spMkLst>
            <pc:docMk/>
            <pc:sldMk cId="3020027435" sldId="288"/>
            <ac:spMk id="2" creationId="{11C6F554-558A-4032-B80E-4A49925BBC1F}"/>
          </ac:spMkLst>
        </pc:spChg>
        <pc:spChg chg="mod">
          <ac:chgData name="Md Kauser Ahmmed" userId="81e39d19-8d5c-4ffe-9a82-20799efac8e0" providerId="ADAL" clId="{30EBAA48-D00D-436C-B3AC-B0E7F62EC0CE}" dt="2020-09-04T17:18:12.227" v="1503" actId="57"/>
          <ac:spMkLst>
            <pc:docMk/>
            <pc:sldMk cId="3020027435" sldId="288"/>
            <ac:spMk id="3" creationId="{FFBD79E3-1E6C-466C-9014-4AD4B20A9108}"/>
          </ac:spMkLst>
        </pc:spChg>
      </pc:sldChg>
    </pc:docChg>
  </pc:docChgLst>
  <pc:docChgLst>
    <pc:chgData name="Md Kauser Ahmmed" userId="81e39d19-8d5c-4ffe-9a82-20799efac8e0" providerId="ADAL" clId="{3FB56EDB-2F38-4CA6-8122-BDEE3AA03212}"/>
    <pc:docChg chg="undo custSel mod addSld delSld modSld">
      <pc:chgData name="Md Kauser Ahmmed" userId="81e39d19-8d5c-4ffe-9a82-20799efac8e0" providerId="ADAL" clId="{3FB56EDB-2F38-4CA6-8122-BDEE3AA03212}" dt="2020-08-13T16:17:18.026" v="415" actId="26606"/>
      <pc:docMkLst>
        <pc:docMk/>
      </pc:docMkLst>
      <pc:sldChg chg="modSp">
        <pc:chgData name="Md Kauser Ahmmed" userId="81e39d19-8d5c-4ffe-9a82-20799efac8e0" providerId="ADAL" clId="{3FB56EDB-2F38-4CA6-8122-BDEE3AA03212}" dt="2020-08-13T16:07:26.918" v="10" actId="20577"/>
        <pc:sldMkLst>
          <pc:docMk/>
          <pc:sldMk cId="1659930921" sldId="256"/>
        </pc:sldMkLst>
        <pc:spChg chg="mod">
          <ac:chgData name="Md Kauser Ahmmed" userId="81e39d19-8d5c-4ffe-9a82-20799efac8e0" providerId="ADAL" clId="{3FB56EDB-2F38-4CA6-8122-BDEE3AA03212}" dt="2020-08-13T16:07:26.918" v="10" actId="20577"/>
          <ac:spMkLst>
            <pc:docMk/>
            <pc:sldMk cId="1659930921" sldId="256"/>
            <ac:spMk id="6" creationId="{1EEBDA52-BE46-433D-AB6E-4D2949F916FF}"/>
          </ac:spMkLst>
        </pc:spChg>
      </pc:sldChg>
      <pc:sldChg chg="addSp delSp modSp">
        <pc:chgData name="Md Kauser Ahmmed" userId="81e39d19-8d5c-4ffe-9a82-20799efac8e0" providerId="ADAL" clId="{3FB56EDB-2F38-4CA6-8122-BDEE3AA03212}" dt="2020-08-13T16:13:15.132" v="309" actId="114"/>
        <pc:sldMkLst>
          <pc:docMk/>
          <pc:sldMk cId="4056875156" sldId="259"/>
        </pc:sldMkLst>
        <pc:spChg chg="mod">
          <ac:chgData name="Md Kauser Ahmmed" userId="81e39d19-8d5c-4ffe-9a82-20799efac8e0" providerId="ADAL" clId="{3FB56EDB-2F38-4CA6-8122-BDEE3AA03212}" dt="2020-08-13T16:08:23.649" v="52" actId="20577"/>
          <ac:spMkLst>
            <pc:docMk/>
            <pc:sldMk cId="4056875156" sldId="259"/>
            <ac:spMk id="2" creationId="{45F2AC63-EFDA-4E7C-A71C-7D3EE46A34E8}"/>
          </ac:spMkLst>
        </pc:spChg>
        <pc:spChg chg="add mod">
          <ac:chgData name="Md Kauser Ahmmed" userId="81e39d19-8d5c-4ffe-9a82-20799efac8e0" providerId="ADAL" clId="{3FB56EDB-2F38-4CA6-8122-BDEE3AA03212}" dt="2020-08-13T16:13:15.132" v="309" actId="114"/>
          <ac:spMkLst>
            <pc:docMk/>
            <pc:sldMk cId="4056875156" sldId="259"/>
            <ac:spMk id="5" creationId="{3B3F8C9C-33C8-4308-AE5B-78786A407AED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9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1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08:01.098" v="13" actId="26606"/>
          <ac:spMkLst>
            <pc:docMk/>
            <pc:sldMk cId="4056875156" sldId="259"/>
            <ac:spMk id="16" creationId="{594D6AA1-A0E1-45F9-8E25-BAB8092293CC}"/>
          </ac:spMkLst>
        </pc:spChg>
        <pc:graphicFrameChg chg="add mod">
          <ac:chgData name="Md Kauser Ahmmed" userId="81e39d19-8d5c-4ffe-9a82-20799efac8e0" providerId="ADAL" clId="{3FB56EDB-2F38-4CA6-8122-BDEE3AA03212}" dt="2020-08-13T16:08:44.832" v="69" actId="1036"/>
          <ac:graphicFrameMkLst>
            <pc:docMk/>
            <pc:sldMk cId="4056875156" sldId="259"/>
            <ac:graphicFrameMk id="3" creationId="{D12EED76-112D-46B0-A106-5896D41AC26E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07:44.941" v="11" actId="478"/>
          <ac:graphicFrameMkLst>
            <pc:docMk/>
            <pc:sldMk cId="4056875156" sldId="259"/>
            <ac:graphicFrameMk id="4" creationId="{A08B40AF-5344-4046-B268-01D1A8551C88}"/>
          </ac:graphicFrameMkLst>
        </pc:graphicFrameChg>
      </pc:sldChg>
      <pc:sldChg chg="modSp">
        <pc:chgData name="Md Kauser Ahmmed" userId="81e39d19-8d5c-4ffe-9a82-20799efac8e0" providerId="ADAL" clId="{3FB56EDB-2F38-4CA6-8122-BDEE3AA03212}" dt="2020-08-13T16:06:13.945" v="2" actId="20577"/>
        <pc:sldMkLst>
          <pc:docMk/>
          <pc:sldMk cId="1010047731" sldId="271"/>
        </pc:sldMkLst>
        <pc:spChg chg="mod">
          <ac:chgData name="Md Kauser Ahmmed" userId="81e39d19-8d5c-4ffe-9a82-20799efac8e0" providerId="ADAL" clId="{3FB56EDB-2F38-4CA6-8122-BDEE3AA03212}" dt="2020-08-13T16:06:13.945" v="2" actId="20577"/>
          <ac:spMkLst>
            <pc:docMk/>
            <pc:sldMk cId="1010047731" sldId="271"/>
            <ac:spMk id="3" creationId="{771893B1-979C-4E59-951A-F29EB496A9C1}"/>
          </ac:spMkLst>
        </pc:spChg>
      </pc:sldChg>
      <pc:sldChg chg="addSp delSp modSp modNotesTx">
        <pc:chgData name="Md Kauser Ahmmed" userId="81e39d19-8d5c-4ffe-9a82-20799efac8e0" providerId="ADAL" clId="{3FB56EDB-2F38-4CA6-8122-BDEE3AA03212}" dt="2020-08-13T16:15:19.515" v="370" actId="20577"/>
        <pc:sldMkLst>
          <pc:docMk/>
          <pc:sldMk cId="1319027720" sldId="277"/>
        </pc:sldMkLst>
        <pc:spChg chg="mo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2" creationId="{9635E579-DC09-4736-88DB-5020F84C8CFD}"/>
          </ac:spMkLst>
        </pc:spChg>
        <pc:spChg chg="add del mod">
          <ac:chgData name="Md Kauser Ahmmed" userId="81e39d19-8d5c-4ffe-9a82-20799efac8e0" providerId="ADAL" clId="{3FB56EDB-2F38-4CA6-8122-BDEE3AA03212}" dt="2020-08-13T16:14:09.360" v="364" actId="478"/>
          <ac:spMkLst>
            <pc:docMk/>
            <pc:sldMk cId="1319027720" sldId="277"/>
            <ac:spMk id="4" creationId="{F77D8355-B601-45B7-9888-B5BE3FB3C90A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3" creationId="{1045B59B-615E-4718-A150-42DE5D03E1C8}"/>
          </ac:spMkLst>
        </pc:spChg>
        <pc:spChg chg="del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35" creationId="{D6CF29CD-38B8-4924-BA11-6D60517487EF}"/>
          </ac:spMkLst>
        </pc:spChg>
        <pc:spChg chg="add">
          <ac:chgData name="Md Kauser Ahmmed" userId="81e39d19-8d5c-4ffe-9a82-20799efac8e0" providerId="ADAL" clId="{3FB56EDB-2F38-4CA6-8122-BDEE3AA03212}" dt="2020-08-13T16:14:22.051" v="366" actId="26606"/>
          <ac:spMkLst>
            <pc:docMk/>
            <pc:sldMk cId="1319027720" sldId="277"/>
            <ac:spMk id="40" creationId="{594D6AA1-A0E1-45F9-8E25-BAB8092293CC}"/>
          </ac:spMkLst>
        </pc:spChg>
        <pc:graphicFrameChg chg="add mod modGraphic">
          <ac:chgData name="Md Kauser Ahmmed" userId="81e39d19-8d5c-4ffe-9a82-20799efac8e0" providerId="ADAL" clId="{3FB56EDB-2F38-4CA6-8122-BDEE3AA03212}" dt="2020-08-13T16:14:22.051" v="366" actId="26606"/>
          <ac:graphicFrameMkLst>
            <pc:docMk/>
            <pc:sldMk cId="1319027720" sldId="277"/>
            <ac:graphicFrameMk id="5" creationId="{2C3CD390-2CF9-4994-88A5-81AA40BDCD12}"/>
          </ac:graphicFrameMkLst>
        </pc:graphicFrameChg>
        <pc:graphicFrameChg chg="del">
          <ac:chgData name="Md Kauser Ahmmed" userId="81e39d19-8d5c-4ffe-9a82-20799efac8e0" providerId="ADAL" clId="{3FB56EDB-2F38-4CA6-8122-BDEE3AA03212}" dt="2020-08-13T16:14:06.995" v="363" actId="478"/>
          <ac:graphicFrameMkLst>
            <pc:docMk/>
            <pc:sldMk cId="1319027720" sldId="277"/>
            <ac:graphicFrameMk id="9" creationId="{2B84D499-7B65-479E-A1D1-906DFA5B8541}"/>
          </ac:graphicFrameMkLst>
        </pc:graphicFrameChg>
      </pc:sldChg>
      <pc:sldChg chg="del">
        <pc:chgData name="Md Kauser Ahmmed" userId="81e39d19-8d5c-4ffe-9a82-20799efac8e0" providerId="ADAL" clId="{3FB56EDB-2F38-4CA6-8122-BDEE3AA03212}" dt="2020-08-13T16:15:57.090" v="371" actId="2696"/>
        <pc:sldMkLst>
          <pc:docMk/>
          <pc:sldMk cId="1766127555" sldId="279"/>
        </pc:sldMkLst>
      </pc:sldChg>
      <pc:sldChg chg="del">
        <pc:chgData name="Md Kauser Ahmmed" userId="81e39d19-8d5c-4ffe-9a82-20799efac8e0" providerId="ADAL" clId="{3FB56EDB-2F38-4CA6-8122-BDEE3AA03212}" dt="2020-08-13T16:15:57.100" v="372" actId="2696"/>
        <pc:sldMkLst>
          <pc:docMk/>
          <pc:sldMk cId="1216062069" sldId="281"/>
        </pc:sldMkLst>
      </pc:sldChg>
      <pc:sldChg chg="del">
        <pc:chgData name="Md Kauser Ahmmed" userId="81e39d19-8d5c-4ffe-9a82-20799efac8e0" providerId="ADAL" clId="{3FB56EDB-2F38-4CA6-8122-BDEE3AA03212}" dt="2020-08-13T16:15:57.109" v="373" actId="2696"/>
        <pc:sldMkLst>
          <pc:docMk/>
          <pc:sldMk cId="3684925731" sldId="282"/>
        </pc:sldMkLst>
      </pc:sldChg>
      <pc:sldChg chg="del">
        <pc:chgData name="Md Kauser Ahmmed" userId="81e39d19-8d5c-4ffe-9a82-20799efac8e0" providerId="ADAL" clId="{3FB56EDB-2F38-4CA6-8122-BDEE3AA03212}" dt="2020-08-13T16:15:57.167" v="374" actId="2696"/>
        <pc:sldMkLst>
          <pc:docMk/>
          <pc:sldMk cId="2464853960" sldId="283"/>
        </pc:sldMkLst>
      </pc:sldChg>
      <pc:sldChg chg="addSp delSp modSp add mod setBg">
        <pc:chgData name="Md Kauser Ahmmed" userId="81e39d19-8d5c-4ffe-9a82-20799efac8e0" providerId="ADAL" clId="{3FB56EDB-2F38-4CA6-8122-BDEE3AA03212}" dt="2020-08-13T16:13:02.475" v="308" actId="114"/>
        <pc:sldMkLst>
          <pc:docMk/>
          <pc:sldMk cId="1891870474" sldId="284"/>
        </pc:sldMkLst>
        <pc:spChg chg="mo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2" creationId="{1706FC24-AA1D-4CDE-A461-17789365CC0D}"/>
          </ac:spMkLst>
        </pc:spChg>
        <pc:spChg chg="add del">
          <ac:chgData name="Md Kauser Ahmmed" userId="81e39d19-8d5c-4ffe-9a82-20799efac8e0" providerId="ADAL" clId="{3FB56EDB-2F38-4CA6-8122-BDEE3AA03212}" dt="2020-08-13T16:12:04.063" v="251" actId="478"/>
          <ac:spMkLst>
            <pc:docMk/>
            <pc:sldMk cId="1891870474" sldId="284"/>
            <ac:spMk id="3" creationId="{A8A17C9E-1ACF-4E3C-85B2-948B894B4171}"/>
          </ac:spMkLst>
        </pc:spChg>
        <pc:spChg chg="add del">
          <ac:chgData name="Md Kauser Ahmmed" userId="81e39d19-8d5c-4ffe-9a82-20799efac8e0" providerId="ADAL" clId="{3FB56EDB-2F38-4CA6-8122-BDEE3AA03212}" dt="2020-08-13T16:12:08.417" v="253"/>
          <ac:spMkLst>
            <pc:docMk/>
            <pc:sldMk cId="1891870474" sldId="284"/>
            <ac:spMk id="5" creationId="{66DD5762-5883-43D5-8CB3-3A93B69876C0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9" creationId="{76ABFCAE-4D0D-4B61-9173-7A1D3B34A6B0}"/>
          </ac:spMkLst>
        </pc:spChg>
        <pc:spChg chg="add">
          <ac:chgData name="Md Kauser Ahmmed" userId="81e39d19-8d5c-4ffe-9a82-20799efac8e0" providerId="ADAL" clId="{3FB56EDB-2F38-4CA6-8122-BDEE3AA03212}" dt="2020-08-13T16:12:22.171" v="256" actId="26606"/>
          <ac:spMkLst>
            <pc:docMk/>
            <pc:sldMk cId="1891870474" sldId="284"/>
            <ac:spMk id="11" creationId="{594D6AA1-A0E1-45F9-8E25-BAB8092293CC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2" creationId="{2550BE34-C2B8-49B8-8519-67A8CAD51AE9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4" creationId="{A7457DD9-5A45-400A-AB4B-4B4EDECA25F1}"/>
          </ac:spMkLst>
        </pc:spChg>
        <pc:spChg chg="add mod">
          <ac:chgData name="Md Kauser Ahmmed" userId="81e39d19-8d5c-4ffe-9a82-20799efac8e0" providerId="ADAL" clId="{3FB56EDB-2F38-4CA6-8122-BDEE3AA03212}" dt="2020-08-13T16:13:02.475" v="308" actId="114"/>
          <ac:spMkLst>
            <pc:docMk/>
            <pc:sldMk cId="1891870474" sldId="284"/>
            <ac:spMk id="15" creationId="{3A0FE97A-9B86-4A94-BFB9-CF69866376F5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6" creationId="{441CF7D6-A660-431A-B0BB-140A0D5556B6}"/>
          </ac:spMkLst>
        </pc:spChg>
        <pc:spChg chg="add del">
          <ac:chgData name="Md Kauser Ahmmed" userId="81e39d19-8d5c-4ffe-9a82-20799efac8e0" providerId="ADAL" clId="{3FB56EDB-2F38-4CA6-8122-BDEE3AA03212}" dt="2020-08-13T16:11:53.894" v="249" actId="26606"/>
          <ac:spMkLst>
            <pc:docMk/>
            <pc:sldMk cId="1891870474" sldId="284"/>
            <ac:spMk id="18" creationId="{0570A85B-3810-4F95-97B0-CBF4CCDB381C}"/>
          </ac:spMkLst>
        </pc:spChg>
        <pc:graphicFrameChg chg="add del mod">
          <ac:chgData name="Md Kauser Ahmmed" userId="81e39d19-8d5c-4ffe-9a82-20799efac8e0" providerId="ADAL" clId="{3FB56EDB-2F38-4CA6-8122-BDEE3AA03212}" dt="2020-08-13T16:11:59.235" v="250"/>
          <ac:graphicFrameMkLst>
            <pc:docMk/>
            <pc:sldMk cId="1891870474" sldId="284"/>
            <ac:graphicFrameMk id="4" creationId="{FBD9049E-4DDF-4019-932D-3A9ACBDB8EB8}"/>
          </ac:graphicFrameMkLst>
        </pc:graphicFrameChg>
        <pc:graphicFrameChg chg="add mod">
          <ac:chgData name="Md Kauser Ahmmed" userId="81e39d19-8d5c-4ffe-9a82-20799efac8e0" providerId="ADAL" clId="{3FB56EDB-2F38-4CA6-8122-BDEE3AA03212}" dt="2020-08-13T16:12:37.175" v="271" actId="1035"/>
          <ac:graphicFrameMkLst>
            <pc:docMk/>
            <pc:sldMk cId="1891870474" sldId="284"/>
            <ac:graphicFrameMk id="6" creationId="{6BEC8AE8-700F-4481-99AE-0B23D2F93E1E}"/>
          </ac:graphicFrameMkLst>
        </pc:graphicFrameChg>
        <pc:graphicFrameChg chg="add del">
          <ac:chgData name="Md Kauser Ahmmed" userId="81e39d19-8d5c-4ffe-9a82-20799efac8e0" providerId="ADAL" clId="{3FB56EDB-2F38-4CA6-8122-BDEE3AA03212}" dt="2020-08-13T16:11:53.894" v="249" actId="26606"/>
          <ac:graphicFrameMkLst>
            <pc:docMk/>
            <pc:sldMk cId="1891870474" sldId="284"/>
            <ac:graphicFrameMk id="7" creationId="{FBD9049E-4DDF-4019-932D-3A9ACBDB8EB8}"/>
          </ac:graphicFrameMkLst>
        </pc:graphicFrameChg>
      </pc:sldChg>
      <pc:sldChg chg="addSp delSp modSp add del mod setBg delDesignElem">
        <pc:chgData name="Md Kauser Ahmmed" userId="81e39d19-8d5c-4ffe-9a82-20799efac8e0" providerId="ADAL" clId="{3FB56EDB-2F38-4CA6-8122-BDEE3AA03212}" dt="2020-08-13T16:11:11.754" v="244" actId="2696"/>
        <pc:sldMkLst>
          <pc:docMk/>
          <pc:sldMk cId="3660308092" sldId="284"/>
        </pc:sldMkLst>
        <pc:spChg chg="mo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2" creationId="{45F2AC63-EFDA-4E7C-A71C-7D3EE46A34E8}"/>
          </ac:spMkLst>
        </pc:spChg>
        <pc:spChg chg="del">
          <ac:chgData name="Md Kauser Ahmmed" userId="81e39d19-8d5c-4ffe-9a82-20799efac8e0" providerId="ADAL" clId="{3FB56EDB-2F38-4CA6-8122-BDEE3AA03212}" dt="2020-08-13T16:10:35.052" v="240" actId="478"/>
          <ac:spMkLst>
            <pc:docMk/>
            <pc:sldMk cId="3660308092" sldId="284"/>
            <ac:spMk id="5" creationId="{3B3F8C9C-33C8-4308-AE5B-78786A407AED}"/>
          </ac:spMkLst>
        </pc:spChg>
        <pc:spChg chg="add del">
          <ac:chgData name="Md Kauser Ahmmed" userId="81e39d19-8d5c-4ffe-9a82-20799efac8e0" providerId="ADAL" clId="{3FB56EDB-2F38-4CA6-8122-BDEE3AA03212}" dt="2020-08-13T16:10:46.031" v="242" actId="26606"/>
          <ac:spMkLst>
            <pc:docMk/>
            <pc:sldMk cId="3660308092" sldId="284"/>
            <ac:spMk id="9" creationId="{594D6AA1-A0E1-45F9-8E25-BAB8092293CC}"/>
          </ac:spMkLst>
        </pc:spChg>
        <pc:spChg chg="add">
          <ac:chgData name="Md Kauser Ahmmed" userId="81e39d19-8d5c-4ffe-9a82-20799efac8e0" providerId="ADAL" clId="{3FB56EDB-2F38-4CA6-8122-BDEE3AA03212}" dt="2020-08-13T16:10:46.078" v="243" actId="26606"/>
          <ac:spMkLst>
            <pc:docMk/>
            <pc:sldMk cId="3660308092" sldId="284"/>
            <ac:spMk id="11" creationId="{7F57BEA8-497D-4AA8-8A18-BDCD696B25FE}"/>
          </ac:spMkLst>
        </pc:spChg>
        <pc:spChg chg="del">
          <ac:chgData name="Md Kauser Ahmmed" userId="81e39d19-8d5c-4ffe-9a82-20799efac8e0" providerId="ADAL" clId="{3FB56EDB-2F38-4CA6-8122-BDEE3AA03212}" dt="2020-08-13T16:10:12.919" v="237"/>
          <ac:spMkLst>
            <pc:docMk/>
            <pc:sldMk cId="3660308092" sldId="284"/>
            <ac:spMk id="16" creationId="{594D6AA1-A0E1-45F9-8E25-BAB8092293CC}"/>
          </ac:spMkLst>
        </pc:spChg>
        <pc:graphicFrameChg chg="del">
          <ac:chgData name="Md Kauser Ahmmed" userId="81e39d19-8d5c-4ffe-9a82-20799efac8e0" providerId="ADAL" clId="{3FB56EDB-2F38-4CA6-8122-BDEE3AA03212}" dt="2020-08-13T16:10:23.577" v="238" actId="478"/>
          <ac:graphicFrameMkLst>
            <pc:docMk/>
            <pc:sldMk cId="3660308092" sldId="284"/>
            <ac:graphicFrameMk id="3" creationId="{D12EED76-112D-46B0-A106-5896D41AC26E}"/>
          </ac:graphicFrameMkLst>
        </pc:graphicFrameChg>
        <pc:graphicFrameChg chg="add mod modGraphic">
          <ac:chgData name="Md Kauser Ahmmed" userId="81e39d19-8d5c-4ffe-9a82-20799efac8e0" providerId="ADAL" clId="{3FB56EDB-2F38-4CA6-8122-BDEE3AA03212}" dt="2020-08-13T16:10:46.078" v="243" actId="26606"/>
          <ac:graphicFrameMkLst>
            <pc:docMk/>
            <pc:sldMk cId="3660308092" sldId="284"/>
            <ac:graphicFrameMk id="4" creationId="{654F37DA-3465-4EBC-8CDE-6FA104FB8BFC}"/>
          </ac:graphicFrameMkLst>
        </pc:graphicFrame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2" creationId="{D2E961F1-4A28-4A5F-BBD4-6E400E5E6C75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3" creationId="{A82415D3-DDE5-4D63-8CB3-23A5EC581B27}"/>
          </ac:cxnSpMkLst>
        </pc:cxnChg>
        <pc:cxnChg chg="add">
          <ac:chgData name="Md Kauser Ahmmed" userId="81e39d19-8d5c-4ffe-9a82-20799efac8e0" providerId="ADAL" clId="{3FB56EDB-2F38-4CA6-8122-BDEE3AA03212}" dt="2020-08-13T16:10:46.078" v="243" actId="26606"/>
          <ac:cxnSpMkLst>
            <pc:docMk/>
            <pc:sldMk cId="3660308092" sldId="284"/>
            <ac:cxnSpMk id="15" creationId="{AD7193FB-6AE6-4B3B-8F89-56B55DD63B4D}"/>
          </ac:cxnSpMkLst>
        </pc:cxnChg>
      </pc:sldChg>
      <pc:sldChg chg="addSp delSp modSp add mod setBg">
        <pc:chgData name="Md Kauser Ahmmed" userId="81e39d19-8d5c-4ffe-9a82-20799efac8e0" providerId="ADAL" clId="{3FB56EDB-2F38-4CA6-8122-BDEE3AA03212}" dt="2020-08-13T16:17:18.026" v="415" actId="26606"/>
        <pc:sldMkLst>
          <pc:docMk/>
          <pc:sldMk cId="3272573321" sldId="285"/>
        </pc:sldMkLst>
        <pc:spChg chg="mod">
          <ac:chgData name="Md Kauser Ahmmed" userId="81e39d19-8d5c-4ffe-9a82-20799efac8e0" providerId="ADAL" clId="{3FB56EDB-2F38-4CA6-8122-BDEE3AA03212}" dt="2020-08-13T16:17:18.026" v="415" actId="26606"/>
          <ac:spMkLst>
            <pc:docMk/>
            <pc:sldMk cId="3272573321" sldId="285"/>
            <ac:spMk id="2" creationId="{46FE4051-AFEA-404E-86C5-02340A700E59}"/>
          </ac:spMkLst>
        </pc:spChg>
        <pc:spChg chg="del mod">
          <ac:chgData name="Md Kauser Ahmmed" userId="81e39d19-8d5c-4ffe-9a82-20799efac8e0" providerId="ADAL" clId="{3FB56EDB-2F38-4CA6-8122-BDEE3AA03212}" dt="2020-08-13T16:16:37.473" v="407" actId="478"/>
          <ac:spMkLst>
            <pc:docMk/>
            <pc:sldMk cId="3272573321" sldId="285"/>
            <ac:spMk id="3" creationId="{9F552093-1AD3-475B-BDB4-880139FCA6DC}"/>
          </ac:spMkLst>
        </pc:spChg>
        <pc:picChg chg="add mod">
          <ac:chgData name="Md Kauser Ahmmed" userId="81e39d19-8d5c-4ffe-9a82-20799efac8e0" providerId="ADAL" clId="{3FB56EDB-2F38-4CA6-8122-BDEE3AA03212}" dt="2020-08-13T16:17:18.026" v="415" actId="26606"/>
          <ac:picMkLst>
            <pc:docMk/>
            <pc:sldMk cId="3272573321" sldId="285"/>
            <ac:picMk id="5" creationId="{AB787443-80C7-4C19-80ED-400B42B5B49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B7C7-F232-4E49-A950-FE41516D56E2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C02-0377-4324-AD4C-70FF5343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https://stackoverflow.com/questions/21369381/measuring-cache-latencies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3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74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https://software.intel.com/content/www/us/en/develop/articles/intel-xeon-phi-core-micro-architecture.html#:~:text=The%20Intel%20Xeon%20Phi%20core,64%2Dbit%20integer%20vector%20instructions.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16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7000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04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9/17/2020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9FD02-AF24-4C8F-A8BA-6E93451921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1893B1-979C-4E59-951A-F29EB496A9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September 18, 2020</a:t>
            </a:r>
          </a:p>
        </p:txBody>
      </p:sp>
    </p:spTree>
    <p:extLst>
      <p:ext uri="{BB962C8B-B14F-4D97-AF65-F5344CB8AC3E}">
        <p14:creationId xmlns:p14="http://schemas.microsoft.com/office/powerpoint/2010/main" val="1010047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30CAA-F5A8-4858-BB51-764A66846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breakdown of </a:t>
            </a:r>
            <a:r>
              <a:rPr lang="en-US" dirty="0" err="1"/>
              <a:t>localSpGEMM</a:t>
            </a:r>
            <a:r>
              <a:rPr lang="en-US" dirty="0"/>
              <a:t> kernels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033F69-515D-48CA-A337-C51DA942D8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861" y="1708823"/>
            <a:ext cx="9650278" cy="4584942"/>
          </a:xfrm>
        </p:spPr>
      </p:pic>
    </p:spTree>
    <p:extLst>
      <p:ext uri="{BB962C8B-B14F-4D97-AF65-F5344CB8AC3E}">
        <p14:creationId xmlns:p14="http://schemas.microsoft.com/office/powerpoint/2010/main" val="3807525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9E3EB-9298-4B04-B41B-9657247CE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Time breakdown (%) of </a:t>
            </a:r>
            <a:r>
              <a:rPr lang="en-US" dirty="0" err="1"/>
              <a:t>localSpGEMM</a:t>
            </a:r>
            <a:r>
              <a:rPr lang="en-US" dirty="0"/>
              <a:t> kernels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27098A-4165-4A86-A743-724745552C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80" r="-1" b="2396"/>
          <a:stretch/>
        </p:blipFill>
        <p:spPr>
          <a:xfrm>
            <a:off x="838200" y="1845426"/>
            <a:ext cx="1051254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8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3D339-FDDE-4E8E-B654-A4D896D93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breakdown of </a:t>
            </a:r>
            <a:r>
              <a:rPr lang="en-US" dirty="0" err="1"/>
              <a:t>localSpGEMM</a:t>
            </a:r>
            <a:r>
              <a:rPr lang="en-US" dirty="0"/>
              <a:t> kernels</a:t>
            </a:r>
          </a:p>
        </p:txBody>
      </p:sp>
      <p:pic>
        <p:nvPicPr>
          <p:cNvPr id="7" name="Content Placeholder 6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302750BE-E081-45B3-9336-07BB22507E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864" y="1694096"/>
            <a:ext cx="9712272" cy="4614396"/>
          </a:xfrm>
        </p:spPr>
      </p:pic>
    </p:spTree>
    <p:extLst>
      <p:ext uri="{BB962C8B-B14F-4D97-AF65-F5344CB8AC3E}">
        <p14:creationId xmlns:p14="http://schemas.microsoft.com/office/powerpoint/2010/main" val="705476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849D0-B00B-41F8-A8DC-CF0903896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Datasets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11BA0E5-C2A0-48A5-A877-2B6C33792D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4601210"/>
              </p:ext>
            </p:extLst>
          </p:nvPr>
        </p:nvGraphicFramePr>
        <p:xfrm>
          <a:off x="838200" y="1878091"/>
          <a:ext cx="10512548" cy="4384979"/>
        </p:xfrm>
        <a:graphic>
          <a:graphicData uri="http://schemas.openxmlformats.org/drawingml/2006/table">
            <a:tbl>
              <a:tblPr firstRow="1" firstCol="1" bandRow="1"/>
              <a:tblGrid>
                <a:gridCol w="3526888">
                  <a:extLst>
                    <a:ext uri="{9D8B030D-6E8A-4147-A177-3AD203B41FA5}">
                      <a16:colId xmlns:a16="http://schemas.microsoft.com/office/drawing/2014/main" val="3936162131"/>
                    </a:ext>
                  </a:extLst>
                </a:gridCol>
                <a:gridCol w="3849241">
                  <a:extLst>
                    <a:ext uri="{9D8B030D-6E8A-4147-A177-3AD203B41FA5}">
                      <a16:colId xmlns:a16="http://schemas.microsoft.com/office/drawing/2014/main" val="3847533957"/>
                    </a:ext>
                  </a:extLst>
                </a:gridCol>
                <a:gridCol w="3136419">
                  <a:extLst>
                    <a:ext uri="{9D8B030D-6E8A-4147-A177-3AD203B41FA5}">
                      <a16:colId xmlns:a16="http://schemas.microsoft.com/office/drawing/2014/main" val="4215866706"/>
                    </a:ext>
                  </a:extLst>
                </a:gridCol>
              </a:tblGrid>
              <a:tr h="1009991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Dataset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Vertices (million)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Number of Edges (million)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95852"/>
                  </a:ext>
                </a:extLst>
              </a:tr>
              <a:tr h="56249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Renamed subgraph5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0.58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67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8097684"/>
                  </a:ext>
                </a:extLst>
              </a:tr>
              <a:tr h="56249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subgraph5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1.79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82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751951"/>
                  </a:ext>
                </a:extLst>
              </a:tr>
              <a:tr h="56249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archaea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1.6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205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129404"/>
                  </a:ext>
                </a:extLst>
              </a:tr>
              <a:tr h="56249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Eukarya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3.2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360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8800700"/>
                  </a:ext>
                </a:extLst>
              </a:tr>
              <a:tr h="56249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subgraph4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3.8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327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6645581"/>
                  </a:ext>
                </a:extLst>
              </a:tr>
              <a:tr h="562498"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subgraph3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7.9 </a:t>
                      </a:r>
                      <a:endParaRPr lang="en-US" sz="4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700" b="0" i="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1309</a:t>
                      </a:r>
                      <a:endParaRPr lang="en-US" sz="45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71077" marR="171077" marT="23761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8136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930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BADCCF-8A79-4BE7-9453-DA10015FD92C}"/>
              </a:ext>
            </a:extLst>
          </p:cNvPr>
          <p:cNvSpPr txBox="1"/>
          <p:nvPr/>
        </p:nvSpPr>
        <p:spPr>
          <a:xfrm>
            <a:off x="1079292" y="899410"/>
            <a:ext cx="10268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+mj-lt"/>
              </a:rPr>
              <a:t>Profiling Aspects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EBDA52-BE46-433D-AB6E-4D2949F916FF}"/>
              </a:ext>
            </a:extLst>
          </p:cNvPr>
          <p:cNvSpPr txBox="1"/>
          <p:nvPr/>
        </p:nvSpPr>
        <p:spPr>
          <a:xfrm>
            <a:off x="1214203" y="2006649"/>
            <a:ext cx="101333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Build the theoretical roofline based on assumptions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observed latency</a:t>
            </a:r>
          </a:p>
          <a:p>
            <a:pPr lvl="0"/>
            <a:endParaRPr lang="en-US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Compare the hash kernel with the theoretical 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observed rooflines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Time breakdown of the different kernel of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localSpGEMM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930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364B-E594-4014-AB37-6A6F82375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for theoretical Peak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7EFD8-937E-4485-A5BE-D7EBC0477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hash table collision</a:t>
            </a:r>
          </a:p>
          <a:p>
            <a:endParaRPr lang="en-US" dirty="0"/>
          </a:p>
          <a:p>
            <a:r>
              <a:rPr lang="en-US" dirty="0"/>
              <a:t>Infinite L2 memory with latency (~ </a:t>
            </a:r>
            <a:r>
              <a:rPr lang="en-US" dirty="0">
                <a:solidFill>
                  <a:srgbClr val="C00000"/>
                </a:solidFill>
              </a:rPr>
              <a:t>196 cycles</a:t>
            </a:r>
            <a:r>
              <a:rPr lang="en-US" dirty="0"/>
              <a:t>) [1]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No L1 cache, only L2 or lower level cache/memory exist</a:t>
            </a:r>
          </a:p>
          <a:p>
            <a:endParaRPr lang="en-US" dirty="0"/>
          </a:p>
          <a:p>
            <a:r>
              <a:rPr lang="en-US" dirty="0"/>
              <a:t>A hash query can be a search/insert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24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CE27-EB50-4E58-AD2A-80973442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Cache Latencies (KNL)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F653-65FA-4EAC-8F96-BB20CE60D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L1 has latency 0 cycles</a:t>
            </a:r>
          </a:p>
          <a:p>
            <a:pPr lvl="1"/>
            <a:r>
              <a:rPr lang="en-US" dirty="0"/>
              <a:t>32 KB data</a:t>
            </a:r>
          </a:p>
          <a:p>
            <a:pPr lvl="1"/>
            <a:r>
              <a:rPr lang="en-US" dirty="0"/>
              <a:t>32 KB instruction</a:t>
            </a:r>
          </a:p>
          <a:p>
            <a:endParaRPr lang="en-US" dirty="0"/>
          </a:p>
          <a:p>
            <a:r>
              <a:rPr lang="en-US" dirty="0"/>
              <a:t>L2 has latency 196 cycles</a:t>
            </a:r>
          </a:p>
          <a:p>
            <a:pPr lvl="1"/>
            <a:r>
              <a:rPr lang="en-US" dirty="0"/>
              <a:t>1MB unified cache</a:t>
            </a:r>
          </a:p>
        </p:txBody>
      </p:sp>
    </p:spTree>
    <p:extLst>
      <p:ext uri="{BB962C8B-B14F-4D97-AF65-F5344CB8AC3E}">
        <p14:creationId xmlns:p14="http://schemas.microsoft.com/office/powerpoint/2010/main" val="264311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28F7E-AD1A-44EE-8E4F-107CA1BB7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Cache Latencies (Haswell)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0E3E-8117-4A7C-895F-0A6C647DA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L1 has latency of 6 cycles</a:t>
            </a:r>
          </a:p>
          <a:p>
            <a:pPr lvl="1"/>
            <a:r>
              <a:rPr lang="en-US" dirty="0"/>
              <a:t> 32  KB data cache</a:t>
            </a:r>
          </a:p>
          <a:p>
            <a:endParaRPr lang="en-US" dirty="0"/>
          </a:p>
          <a:p>
            <a:r>
              <a:rPr lang="en-US" dirty="0"/>
              <a:t>L2 has latency of 22 cycles</a:t>
            </a:r>
          </a:p>
          <a:p>
            <a:pPr lvl="1"/>
            <a:r>
              <a:rPr lang="en-US" dirty="0"/>
              <a:t>264 KB unified cache</a:t>
            </a:r>
          </a:p>
          <a:p>
            <a:endParaRPr lang="en-US" dirty="0"/>
          </a:p>
          <a:p>
            <a:r>
              <a:rPr lang="en-US" dirty="0"/>
              <a:t>L3 has latency of 58 cycles</a:t>
            </a:r>
          </a:p>
          <a:p>
            <a:pPr lvl="1"/>
            <a:r>
              <a:rPr lang="en-US" dirty="0"/>
              <a:t>40 MB unified cache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7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80B61-502D-47EC-86FD-28DA3D65A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The Intel Xeon Phi core has a 512-bit Vector ISA that can execute 8 of 64-bit integer vector instructions in a cycle</a:t>
                </a:r>
              </a:p>
              <a:p>
                <a:endParaRPr lang="en-US" dirty="0"/>
              </a:p>
              <a:p>
                <a:r>
                  <a:rPr lang="en-US" dirty="0"/>
                  <a:t>In our hash, we have 64-bit integer keys</a:t>
                </a:r>
              </a:p>
              <a:p>
                <a:endParaRPr lang="en-US" dirty="0"/>
              </a:p>
              <a:p>
                <a:r>
                  <a:rPr lang="en-US" dirty="0"/>
                  <a:t>1 INT operation ~ 1 hash query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 So, </a:t>
                </a:r>
                <a:r>
                  <a:rPr lang="en-US" dirty="0">
                    <a:solidFill>
                      <a:srgbClr val="C00000"/>
                    </a:solidFill>
                  </a:rPr>
                  <a:t>196 cycles</a:t>
                </a:r>
                <a:r>
                  <a:rPr lang="en-US" dirty="0"/>
                  <a:t> ~ 8 operation (query) /sec [2]</a:t>
                </a:r>
              </a:p>
              <a:p>
                <a:endParaRPr lang="en-US" dirty="0"/>
              </a:p>
              <a:p>
                <a:r>
                  <a:rPr lang="en-US" dirty="0"/>
                  <a:t>For an instantiation of Intel® Xeon Phi™ coprocessor with 68 usable cores, running at 1.4 GHz [2]</a:t>
                </a:r>
              </a:p>
              <a:p>
                <a:r>
                  <a:rPr lang="en-US" dirty="0"/>
                  <a:t>GINT/sec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196 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𝑐𝑦𝑐𝑙𝑒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𝑠𝑒𝑐</m:t>
                        </m:r>
                      </m:den>
                    </m:f>
                  </m:oMath>
                </a14:m>
                <a:r>
                  <a:rPr lang="en-US" dirty="0"/>
                  <a:t> × 68 = 3.886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F80B61-502D-47EC-86FD-28DA3D65A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280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AEC439A-3C5B-4863-9155-034116FD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Computation for theoretical Peak</a:t>
            </a:r>
          </a:p>
        </p:txBody>
      </p:sp>
    </p:spTree>
    <p:extLst>
      <p:ext uri="{BB962C8B-B14F-4D97-AF65-F5344CB8AC3E}">
        <p14:creationId xmlns:p14="http://schemas.microsoft.com/office/powerpoint/2010/main" val="362518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Hash Kernel for </a:t>
            </a: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hash size estimation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6751950B-22EC-40E1-A4ED-E4FEC7C2E0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945" y="1845426"/>
            <a:ext cx="9369057" cy="4450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87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4F13B2-30BC-4B0B-A741-8B860876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2271"/>
            <a:ext cx="10515600" cy="11284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dirty="0"/>
              <a:t>Hash Kernel for </a:t>
            </a:r>
            <a:r>
              <a:rPr lang="en-US" sz="5200" dirty="0" err="1"/>
              <a:t>localSpGEMM</a:t>
            </a:r>
            <a:endParaRPr lang="en-US" sz="5200" dirty="0"/>
          </a:p>
        </p:txBody>
      </p:sp>
      <p:pic>
        <p:nvPicPr>
          <p:cNvPr id="12" name="Content Placeholder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5D262B8-D0EB-40AE-A7E4-B47F2EC099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703" y="1825625"/>
            <a:ext cx="9158594" cy="4351338"/>
          </a:xfrm>
        </p:spPr>
      </p:pic>
    </p:spTree>
    <p:extLst>
      <p:ext uri="{BB962C8B-B14F-4D97-AF65-F5344CB8AC3E}">
        <p14:creationId xmlns:p14="http://schemas.microsoft.com/office/powerpoint/2010/main" val="2100237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7407-E221-4D0C-AEAF-23BC537FF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breakdown (%) of </a:t>
            </a:r>
            <a:r>
              <a:rPr lang="en-US" dirty="0" err="1"/>
              <a:t>localSpGEMM</a:t>
            </a:r>
            <a:r>
              <a:rPr lang="en-US" dirty="0"/>
              <a:t> kernels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18A7FC-2579-4B83-9156-CD14163F63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69" y="1844298"/>
            <a:ext cx="10409838" cy="4945816"/>
          </a:xfrm>
        </p:spPr>
      </p:pic>
    </p:spTree>
    <p:extLst>
      <p:ext uri="{BB962C8B-B14F-4D97-AF65-F5344CB8AC3E}">
        <p14:creationId xmlns:p14="http://schemas.microsoft.com/office/powerpoint/2010/main" val="1513331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360</Words>
  <Application>Microsoft Office PowerPoint</Application>
  <PresentationFormat>Widescreen</PresentationFormat>
  <Paragraphs>81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Weekly Meeting</vt:lpstr>
      <vt:lpstr>PowerPoint Presentation</vt:lpstr>
      <vt:lpstr>Assumption for theoretical Peak</vt:lpstr>
      <vt:lpstr>Profiling Cache Latencies (KNL)</vt:lpstr>
      <vt:lpstr>Profiling Cache Latencies (Haswell)</vt:lpstr>
      <vt:lpstr>Computation for theoretical Peak</vt:lpstr>
      <vt:lpstr>Hash Kernel for hash size estimation</vt:lpstr>
      <vt:lpstr>Hash Kernel for localSpGEMM</vt:lpstr>
      <vt:lpstr>Time breakdown (%) of localSpGEMM kernels</vt:lpstr>
      <vt:lpstr>Time breakdown of localSpGEMM kernels</vt:lpstr>
      <vt:lpstr>Time breakdown (%) of localSpGEMM kernels</vt:lpstr>
      <vt:lpstr>Time breakdown of localSpGEMM kernels</vt:lpstr>
      <vt:lpstr>Datasets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Md Kauser Ahmmed</dc:creator>
  <cp:lastModifiedBy>Md Kauser Ahmmed</cp:lastModifiedBy>
  <cp:revision>1</cp:revision>
  <dcterms:created xsi:type="dcterms:W3CDTF">2020-09-18T16:30:30Z</dcterms:created>
  <dcterms:modified xsi:type="dcterms:W3CDTF">2020-09-18T17:29:05Z</dcterms:modified>
</cp:coreProperties>
</file>