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56" r:id="rId3"/>
    <p:sldId id="259" r:id="rId4"/>
    <p:sldId id="286" r:id="rId5"/>
    <p:sldId id="288" r:id="rId6"/>
    <p:sldId id="287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BAA48-D00D-436C-B3AC-B0E7F62EC0CE}" v="16" dt="2020-09-04T17:24:00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6642" autoAdjust="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4, 2020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Profiling Aspects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079292" y="2068643"/>
            <a:ext cx="10133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good the current hash function?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current L2 size limiting the performance?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current throughput for the hash kernel?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Roofline analysis for the hash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5713"/>
            <a:ext cx="10515599" cy="7136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How good the hash kernel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F8C9C-33C8-4308-AE5B-78786A407AED}"/>
              </a:ext>
            </a:extLst>
          </p:cNvPr>
          <p:cNvSpPr txBox="1"/>
          <p:nvPr/>
        </p:nvSpPr>
        <p:spPr>
          <a:xfrm>
            <a:off x="1348353" y="6075336"/>
            <a:ext cx="934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quality of the hash function is measured in terms of the collision happening. Ideal hash function should have no collision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7A0EE1-9F4D-40BE-A91D-315A0B1C9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53" y="1235709"/>
            <a:ext cx="9836258" cy="467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Profiling Aspects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079292" y="2068643"/>
            <a:ext cx="10133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good the current hash function?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current L2 size limiting the performance?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current throughput for the hash kernel?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Roofline analysis for the hash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9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F554-558A-4032-B80E-4A49925B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size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79E3-1E6C-466C-9014-4AD4B20A9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1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current L2 size limiting the performance?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for a graph of size 7.95M vertices and 1.31B edges, the maximum hash table size is 512k.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Each processor in a two-core tile has 512k of 1MB shared L2 cache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this size or bigger graph, the current L2 cache is not sufficient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900" dirty="0"/>
              <a:t>1:For 32768 entry and each entry taking 16 bytes. The total size is 32768*16/1024 KB = 512 KB </a:t>
            </a:r>
          </a:p>
        </p:txBody>
      </p:sp>
    </p:spTree>
    <p:extLst>
      <p:ext uri="{BB962C8B-B14F-4D97-AF65-F5344CB8AC3E}">
        <p14:creationId xmlns:p14="http://schemas.microsoft.com/office/powerpoint/2010/main" val="302002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Profiling Aspects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079292" y="2068643"/>
            <a:ext cx="10133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good the current hash function?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current L2 size limiting the performance?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current throughput for the hash kernel?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Roofline analysis for the hash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9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6FC24-AA1D-4CDE-A461-17789365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 Kernel Throughput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4A5E19-FA61-498A-A0DC-E8D60EF47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47" y="1442470"/>
            <a:ext cx="9369057" cy="4450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B69E8-D3E4-4987-BA3F-9A628ECE23B0}"/>
              </a:ext>
            </a:extLst>
          </p:cNvPr>
          <p:cNvSpPr txBox="1"/>
          <p:nvPr/>
        </p:nvSpPr>
        <p:spPr>
          <a:xfrm>
            <a:off x="2047069" y="6075336"/>
            <a:ext cx="779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Here 1 operation means computing one entry of the output matrix in </a:t>
            </a:r>
            <a:r>
              <a:rPr lang="en-US"/>
              <a:t>each iteration.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7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232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Weekly Meeting</vt:lpstr>
      <vt:lpstr>PowerPoint Presentation</vt:lpstr>
      <vt:lpstr>How good the hash kernel</vt:lpstr>
      <vt:lpstr>PowerPoint Presentation</vt:lpstr>
      <vt:lpstr>L2 size limitation</vt:lpstr>
      <vt:lpstr>PowerPoint Presentation</vt:lpstr>
      <vt:lpstr>Hash Kernel Throughput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2020-09-04T17:23:39Z</dcterms:created>
  <dcterms:modified xsi:type="dcterms:W3CDTF">2020-09-04T17:27:52Z</dcterms:modified>
</cp:coreProperties>
</file>