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2" r:id="rId9"/>
    <p:sldId id="27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B725-7F78-CC42-BFAB-86511518090A}" type="datetime1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2AB6-EB60-4A4A-9AB4-EC386FE0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6FE7-D2B7-0C43-9C06-F1048BFF5817}" type="datetime1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B16-027A-ED4B-92F8-4990D0EE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6-027A-ED4B-92F8-4990D0EE3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839"/>
            <a:ext cx="7886700" cy="62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468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02365"/>
            <a:ext cx="3886200" cy="56539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02365"/>
            <a:ext cx="3886200" cy="56539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5130"/>
            <a:ext cx="7886700" cy="556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EB9D111-03B8-F446-8E09-256243E54565}" type="datetimeFigureOut">
              <a:rPr lang="en-US" smtClean="0"/>
              <a:pPr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wtS9RuG0Ac&amp;list=PLOWewY7_3-gMMc_-rHnzRPomB3qFueNhZ&amp;t=0s&amp;index=3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ement14.com/community/roadTestReviews/2590/l/sub-1-ghz-sensor-to-cloud-iot-gateway-review" TargetMode="External"/><Relationship Id="rId3" Type="http://schemas.openxmlformats.org/officeDocument/2006/relationships/hyperlink" Target="http://processors.wiki.ti.com/index.php/Adding_New_Sensor_Support_To_Sub1GHz_Sensor_To_Cloud_Linux_Gatew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cc1350.pdf" TargetMode="External"/><Relationship Id="rId4" Type="http://schemas.openxmlformats.org/officeDocument/2006/relationships/hyperlink" Target="https://cdn-shop.adafruit.com/datasheets/TSL256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dn-shop.adafruit.com/datasheets/BBB_SRM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lv.instructure.com/courses/5342/files/4949433/download?verifier=CJWkj6ZZF5GmKzPhujWqDWnywhxJSQbOksHMOwmS&amp;wrap=1" TargetMode="External"/><Relationship Id="rId4" Type="http://schemas.openxmlformats.org/officeDocument/2006/relationships/hyperlink" Target="http://arago-project.org" TargetMode="External"/><Relationship Id="rId5" Type="http://schemas.openxmlformats.org/officeDocument/2006/relationships/hyperlink" Target="http://www.ti.com/tool/UNIFLAS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i.com/lit/ug/slau157ap/slau157ap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ot@10.34.49.16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3805483"/>
            <a:ext cx="8038596" cy="2353956"/>
          </a:xfrm>
        </p:spPr>
        <p:txBody>
          <a:bodyPr/>
          <a:lstStyle/>
          <a:p>
            <a:r>
              <a:rPr lang="en-US" dirty="0" err="1" smtClean="0"/>
              <a:t>CpE</a:t>
            </a:r>
            <a:r>
              <a:rPr lang="en-US" dirty="0" smtClean="0"/>
              <a:t> 403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748873"/>
            <a:ext cx="8038596" cy="100076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Dayton Flores</a:t>
            </a:r>
          </a:p>
          <a:p>
            <a:r>
              <a:rPr lang="en-US" sz="4000" dirty="0" smtClean="0"/>
              <a:t>Joseph Sharp-</a:t>
            </a:r>
            <a:r>
              <a:rPr lang="en-US" sz="4000" dirty="0" err="1" smtClean="0"/>
              <a:t>Halpin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66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https://www.youtube.com/watch?v=HwtS9RuG0Ac&amp;list=PLOWewY7_3-gMMc_-rHnzRPomB3qFueNhZ&amp;t=0s&amp;index=33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215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figure below shows the temperature sensor reading of 22˚C and a lux value of 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29"/>
            <a:ext cx="9144000" cy="43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https://www.element14.com/community/roadTestReviews/2590/l/sub-1-ghz-sensor-to-cloud-iot-gateway-review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http://processors.wiki.ti.com/index.php/Adding_New_Sensor_Support_To_Sub1GHz_Sensor_To_Cloud_Linux_Gateway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490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Goal</a:t>
            </a:r>
          </a:p>
          <a:p>
            <a:pPr lvl="1"/>
            <a:r>
              <a:rPr lang="en-US" i="1" dirty="0" smtClean="0"/>
              <a:t>To setup a remote system for embedded application development to collect temperature and lux data</a:t>
            </a:r>
            <a:endParaRPr lang="en-US" i="1" dirty="0"/>
          </a:p>
          <a:p>
            <a:endParaRPr lang="en-US" i="1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i="1" dirty="0" smtClean="0"/>
              <a:t>The goal was accomplished by interfacing sensors with a CC1350 board to collect temperature and lux data, and sending the data via RF to a second CC1350 board (</a:t>
            </a:r>
            <a:r>
              <a:rPr lang="en-US" i="1" dirty="0" err="1" smtClean="0"/>
              <a:t>CoProcessor</a:t>
            </a:r>
            <a:r>
              <a:rPr lang="en-US" i="1" dirty="0" smtClean="0"/>
              <a:t>) which sent the data to the BBB. The BBB then uploads to the TI-15.4 Stack Collector App.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043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Outcome -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– result of your project?</a:t>
            </a:r>
            <a:endParaRPr lang="en-US" i="1" dirty="0" smtClean="0"/>
          </a:p>
          <a:p>
            <a:pPr lvl="1"/>
            <a:r>
              <a:rPr lang="en-US" i="1" dirty="0" smtClean="0"/>
              <a:t>The built-in temperature sensor analyzed the data through ADC conversions</a:t>
            </a:r>
          </a:p>
          <a:p>
            <a:pPr lvl="1"/>
            <a:r>
              <a:rPr lang="en-US" i="1" dirty="0" smtClean="0"/>
              <a:t>The external lux sensor communicated the data with the CC1350 through I2C</a:t>
            </a:r>
          </a:p>
          <a:p>
            <a:pPr lvl="1"/>
            <a:r>
              <a:rPr lang="en-US" i="1" dirty="0" smtClean="0"/>
              <a:t>Could be used as a short-term thermometer if necessary</a:t>
            </a:r>
          </a:p>
          <a:p>
            <a:pPr lvl="1"/>
            <a:r>
              <a:rPr lang="en-US" i="1" dirty="0" smtClean="0"/>
              <a:t>Could provide long-term data collection of house temperature/light usage and help monitor energy efficiency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546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Used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BBB </a:t>
            </a:r>
          </a:p>
          <a:p>
            <a:pPr lvl="1"/>
            <a:r>
              <a:rPr lang="en-US" dirty="0" smtClean="0">
                <a:hlinkClick r:id="rId2"/>
              </a:rPr>
              <a:t>https://cdn-shop.adafruit.com/datasheets/BBB_SRM.pdf</a:t>
            </a:r>
            <a:endParaRPr lang="en-US" dirty="0" smtClean="0"/>
          </a:p>
          <a:p>
            <a:r>
              <a:rPr lang="en-US" dirty="0" smtClean="0"/>
              <a:t>2 CC1350s </a:t>
            </a:r>
          </a:p>
          <a:p>
            <a:pPr lvl="1"/>
            <a:r>
              <a:rPr lang="en-US" dirty="0" smtClean="0">
                <a:hlinkClick r:id="rId3"/>
              </a:rPr>
              <a:t>http://www.ti.com/lit/ds/symlink/cc1350.pdf</a:t>
            </a:r>
            <a:endParaRPr lang="en-US" dirty="0" smtClean="0"/>
          </a:p>
          <a:p>
            <a:r>
              <a:rPr lang="en-US" dirty="0" smtClean="0"/>
              <a:t>1 TSL2561 </a:t>
            </a:r>
          </a:p>
          <a:p>
            <a:pPr lvl="1"/>
            <a:r>
              <a:rPr lang="en-US" dirty="0" smtClean="0">
                <a:hlinkClick r:id="rId4"/>
              </a:rPr>
              <a:t>https://cdn-shop.adafruit.com/datasheets/TSL2561.pdf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04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used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CCS 7.2 (Code Composer Studio)</a:t>
            </a:r>
          </a:p>
          <a:p>
            <a:pPr lvl="1"/>
            <a:r>
              <a:rPr lang="en-US" dirty="0" smtClean="0">
                <a:hlinkClick r:id="rId2"/>
              </a:rPr>
              <a:t>http://www.ti.com/lit/ug/slau157ap/slau157ap.pdf</a:t>
            </a:r>
            <a:endParaRPr lang="en-US" dirty="0" smtClean="0"/>
          </a:p>
          <a:p>
            <a:r>
              <a:rPr lang="en-US" dirty="0" smtClean="0"/>
              <a:t>TI-15.4 Stack Example Application</a:t>
            </a:r>
          </a:p>
          <a:p>
            <a:pPr lvl="1"/>
            <a:r>
              <a:rPr lang="en-US" dirty="0" smtClean="0">
                <a:hlinkClick r:id="rId3"/>
              </a:rPr>
              <a:t>https://unlv.instructure.com/courses/5342/files/4949433/download?verifier=CJWkj6ZZF5GmKzPhujWqDWnywhxJSQbOksHMOwmS&amp;wrap=</a:t>
            </a:r>
            <a:r>
              <a:rPr lang="en-US" dirty="0" smtClean="0">
                <a:hlinkClick r:id="rId3"/>
              </a:rPr>
              <a:t>1</a:t>
            </a:r>
          </a:p>
          <a:p>
            <a:r>
              <a:rPr lang="en-US" dirty="0" err="1" smtClean="0"/>
              <a:t>Arago</a:t>
            </a:r>
            <a:r>
              <a:rPr lang="en-US" dirty="0" smtClean="0"/>
              <a:t> Project</a:t>
            </a:r>
          </a:p>
          <a:p>
            <a:pPr lvl="1"/>
            <a:r>
              <a:rPr lang="en-US" dirty="0">
                <a:hlinkClick r:id="rId4"/>
              </a:rPr>
              <a:t>http://arago-</a:t>
            </a:r>
            <a:r>
              <a:rPr lang="en-US" dirty="0" smtClean="0">
                <a:hlinkClick r:id="rId4"/>
              </a:rPr>
              <a:t>project.org</a:t>
            </a:r>
            <a:endParaRPr lang="en-US" dirty="0" smtClean="0"/>
          </a:p>
          <a:p>
            <a:r>
              <a:rPr lang="en-US" dirty="0" err="1" smtClean="0"/>
              <a:t>Uniflash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http://www.ti.com</a:t>
            </a:r>
            <a:r>
              <a:rPr lang="en-US" smtClean="0">
                <a:hlinkClick r:id="rId5"/>
              </a:rPr>
              <a:t>/tool/UNIFLASH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162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5" name="Content Placeholder 4" descr="Screen Shot 2018-12-07 at 5.47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r="2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625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Prerequisites </a:t>
            </a:r>
            <a:r>
              <a:rPr lang="en-US" dirty="0"/>
              <a:t>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Sensor + </a:t>
            </a:r>
            <a:r>
              <a:rPr lang="en-US" dirty="0" err="1" smtClean="0"/>
              <a:t>CoProcessor</a:t>
            </a:r>
            <a:r>
              <a:rPr lang="en-US" dirty="0" smtClean="0"/>
              <a:t> Firmware (CC1350)</a:t>
            </a:r>
          </a:p>
          <a:p>
            <a:pPr lvl="1"/>
            <a:r>
              <a:rPr lang="en-US" dirty="0" err="1" smtClean="0"/>
              <a:t>Arago</a:t>
            </a:r>
            <a:r>
              <a:rPr lang="en-US" dirty="0" smtClean="0"/>
              <a:t> Project (BBB)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Commands to install </a:t>
            </a:r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$ screen /</a:t>
            </a:r>
            <a:r>
              <a:rPr lang="en-US" dirty="0" err="1" smtClean="0"/>
              <a:t>dev</a:t>
            </a:r>
            <a:r>
              <a:rPr lang="en-US" dirty="0" smtClean="0"/>
              <a:t>/tty.modem1423 115200 (serial connection to BBB)</a:t>
            </a:r>
            <a:endParaRPr lang="is-IS" dirty="0" smtClean="0"/>
          </a:p>
          <a:p>
            <a:pPr lvl="1"/>
            <a:r>
              <a:rPr lang="is-IS" dirty="0" smtClean="0"/>
              <a:t>$ ssh </a:t>
            </a:r>
            <a:r>
              <a:rPr lang="is-IS" dirty="0" smtClean="0">
                <a:hlinkClick r:id="rId2"/>
              </a:rPr>
              <a:t>root@</a:t>
            </a:r>
            <a:r>
              <a:rPr lang="de-DE" dirty="0" smtClean="0">
                <a:hlinkClick r:id="rId2"/>
              </a:rPr>
              <a:t>10.34.49.162</a:t>
            </a:r>
            <a:r>
              <a:rPr lang="de-DE" dirty="0" smtClean="0"/>
              <a:t> (SSH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BBB)</a:t>
            </a:r>
          </a:p>
          <a:p>
            <a:pPr lvl="1"/>
            <a:r>
              <a:rPr lang="de-DE" dirty="0" smtClean="0"/>
              <a:t>$ </a:t>
            </a:r>
            <a:r>
              <a:rPr lang="de-DE" dirty="0" err="1" smtClean="0"/>
              <a:t>tar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err="1" smtClean="0"/>
              <a:t>xvf</a:t>
            </a:r>
            <a:r>
              <a:rPr lang="de-DE" dirty="0" smtClean="0"/>
              <a:t> </a:t>
            </a:r>
            <a:r>
              <a:rPr lang="de-DE" dirty="0" err="1" smtClean="0"/>
              <a:t>bbb-prebuilt.tar.gz</a:t>
            </a:r>
            <a:r>
              <a:rPr lang="de-DE" dirty="0" smtClean="0"/>
              <a:t> (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bbb_prebuilt.tar.gz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$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bin</a:t>
            </a:r>
            <a:r>
              <a:rPr lang="en-US" dirty="0"/>
              <a:t>/</a:t>
            </a:r>
            <a:r>
              <a:rPr lang="en-US" dirty="0" err="1"/>
              <a:t>nv-</a:t>
            </a:r>
            <a:r>
              <a:rPr lang="en-US" dirty="0" err="1" smtClean="0"/>
              <a:t>simulation.bin</a:t>
            </a:r>
            <a:endParaRPr lang="en-US" dirty="0" smtClean="0"/>
          </a:p>
          <a:p>
            <a:pPr lvl="1"/>
            <a:r>
              <a:rPr lang="en-US" dirty="0" smtClean="0"/>
              <a:t>$ ./</a:t>
            </a:r>
            <a:r>
              <a:rPr lang="en-US" dirty="0" err="1" smtClean="0"/>
              <a:t>run_demo.sh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used in design:</a:t>
            </a:r>
          </a:p>
          <a:p>
            <a:pPr lvl="1"/>
            <a:r>
              <a:rPr lang="en-US" dirty="0" smtClean="0"/>
              <a:t>Flash CC1350 Sensor + CC1350 </a:t>
            </a:r>
            <a:r>
              <a:rPr lang="en-US" dirty="0" err="1" smtClean="0"/>
              <a:t>CoProcessor</a:t>
            </a:r>
            <a:endParaRPr lang="en-US" dirty="0" smtClean="0"/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Beaglebone</a:t>
            </a:r>
            <a:r>
              <a:rPr lang="en-US" dirty="0" smtClean="0"/>
              <a:t> Board with </a:t>
            </a:r>
            <a:r>
              <a:rPr lang="en-US" dirty="0" err="1" smtClean="0"/>
              <a:t>Arago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Wire lux sensor to CC1350 Sensor</a:t>
            </a:r>
          </a:p>
          <a:p>
            <a:pPr lvl="1"/>
            <a:r>
              <a:rPr lang="en-US" dirty="0" smtClean="0"/>
              <a:t>Activate Collector App on browser</a:t>
            </a:r>
          </a:p>
          <a:p>
            <a:pPr lvl="1"/>
            <a:r>
              <a:rPr lang="en-US" dirty="0"/>
              <a:t>Debug and run program through CCS </a:t>
            </a:r>
            <a:r>
              <a:rPr lang="en-US" dirty="0" smtClean="0"/>
              <a:t>7.2</a:t>
            </a:r>
          </a:p>
          <a:p>
            <a:pPr lvl="1"/>
            <a:r>
              <a:rPr lang="en-US" dirty="0" smtClean="0"/>
              <a:t>Connect Sensor + </a:t>
            </a:r>
            <a:r>
              <a:rPr lang="en-US" dirty="0" err="1" smtClean="0"/>
              <a:t>CoProcessor</a:t>
            </a:r>
            <a:r>
              <a:rPr lang="en-US" dirty="0" smtClean="0"/>
              <a:t> through RF</a:t>
            </a:r>
          </a:p>
          <a:p>
            <a:pPr lvl="1"/>
            <a:r>
              <a:rPr lang="en-US" dirty="0" smtClean="0"/>
              <a:t>Observe values in Collector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project set-up</a:t>
            </a:r>
            <a:endParaRPr lang="en-US" dirty="0"/>
          </a:p>
        </p:txBody>
      </p:sp>
      <p:pic>
        <p:nvPicPr>
          <p:cNvPr id="5" name="Content Placeholder 4" descr="IMG_831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b="3688"/>
          <a:stretch>
            <a:fillRect/>
          </a:stretch>
        </p:blipFill>
        <p:spPr>
          <a:xfrm rot="5400000">
            <a:off x="331419" y="2587626"/>
            <a:ext cx="4600575" cy="31908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CpE403 Advanced Embedded Systems</a:t>
            </a:r>
            <a:endParaRPr lang="en-US" dirty="0"/>
          </a:p>
        </p:txBody>
      </p:sp>
      <p:pic>
        <p:nvPicPr>
          <p:cNvPr id="6" name="Picture 5" descr="IMG_832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8303" y="2440014"/>
            <a:ext cx="4457895" cy="33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eanA" id="{73E4D85C-6A00-7446-876F-A224A92E59B6}" vid="{9373C565-EB7A-184D-866A-64A71417DB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CleanA</Template>
  <TotalTime>136</TotalTime>
  <Words>524</Words>
  <Application>Microsoft Macintosh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CleanA</vt:lpstr>
      <vt:lpstr>CpE 403 Final Project</vt:lpstr>
      <vt:lpstr>Goal</vt:lpstr>
      <vt:lpstr>Outcome - Accomplishments</vt:lpstr>
      <vt:lpstr>Components Used in Design</vt:lpstr>
      <vt:lpstr>Tools used in Design</vt:lpstr>
      <vt:lpstr>Schematics</vt:lpstr>
      <vt:lpstr>Prerequisites used in Design</vt:lpstr>
      <vt:lpstr>Implementation Details</vt:lpstr>
      <vt:lpstr>Actual project set-up</vt:lpstr>
      <vt:lpstr>Demo</vt:lpstr>
      <vt:lpstr>Results and Conclusions</vt:lpstr>
      <vt:lpstr>Reference</vt:lpstr>
    </vt:vector>
  </TitlesOfParts>
  <Company>UNLV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 Muthukumar</dc:creator>
  <cp:lastModifiedBy>Dayton Flores</cp:lastModifiedBy>
  <cp:revision>29</cp:revision>
  <dcterms:created xsi:type="dcterms:W3CDTF">2012-11-19T20:59:30Z</dcterms:created>
  <dcterms:modified xsi:type="dcterms:W3CDTF">2018-12-08T03:00:44Z</dcterms:modified>
</cp:coreProperties>
</file>