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1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172654-0714-4F41-872E-324787DC72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8E5EE2-F0C0-461C-9FC4-A0B674A2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3F19-7975-3FBC-C96C-21ACBCA04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Using AI to accurately process new patient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3B77-0E29-D8A2-C25D-A48D40D74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 descr="A logo of a robot&#10;&#10;AI-generated content may be incorrect.">
            <a:extLst>
              <a:ext uri="{FF2B5EF4-FFF2-40B4-BE49-F238E27FC236}">
                <a16:creationId xmlns:a16="http://schemas.microsoft.com/office/drawing/2014/main" id="{384902EA-DC1A-3442-61A3-43BB6105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93" r="6060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658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in a blue scrubs holding a paper and looking at a computer&#10;&#10;AI-generated content may be incorrect.">
            <a:extLst>
              <a:ext uri="{FF2B5EF4-FFF2-40B4-BE49-F238E27FC236}">
                <a16:creationId xmlns:a16="http://schemas.microsoft.com/office/drawing/2014/main" id="{F3D46489-0404-35D5-3C31-A978B65F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414" b="24663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9514D-F7C6-9B7C-80E1-EB6317DF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The Pain</a:t>
            </a:r>
          </a:p>
        </p:txBody>
      </p:sp>
    </p:spTree>
    <p:extLst>
      <p:ext uri="{BB962C8B-B14F-4D97-AF65-F5344CB8AC3E}">
        <p14:creationId xmlns:p14="http://schemas.microsoft.com/office/powerpoint/2010/main" val="7859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B1F1-5FBD-5B35-B98D-F7898F62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Value </a:t>
            </a:r>
            <a:r>
              <a:rPr lang="en-US" dirty="0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4343-E0A6-D224-DBA5-74C3C020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Dentist Offices are slow to change</a:t>
            </a:r>
          </a:p>
          <a:p>
            <a:r>
              <a:rPr lang="en-US" dirty="0"/>
              <a:t>Many still use paper forms for new patients</a:t>
            </a:r>
          </a:p>
          <a:p>
            <a:r>
              <a:rPr lang="en-US" dirty="0"/>
              <a:t>Requires staff to input what patients filled out in Fuse</a:t>
            </a:r>
          </a:p>
          <a:p>
            <a:pPr lvl="1"/>
            <a:r>
              <a:rPr lang="en-US" dirty="0"/>
              <a:t> Time-consuming and prone to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5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43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Using AI to accurately process new patient information</vt:lpstr>
      <vt:lpstr>The Pain</vt:lpstr>
      <vt:lpstr>The Value Proposition</vt:lpstr>
    </vt:vector>
  </TitlesOfParts>
  <Company>Patterson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Westerlund, Josh</dc:creator>
  <cp:lastModifiedBy>Westerlund, Josh</cp:lastModifiedBy>
  <cp:revision>4</cp:revision>
  <dcterms:created xsi:type="dcterms:W3CDTF">2025-06-25T17:30:12Z</dcterms:created>
  <dcterms:modified xsi:type="dcterms:W3CDTF">2025-06-25T19:45:14Z</dcterms:modified>
</cp:coreProperties>
</file>