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AA0A-3D32-449C-B479-3266221D7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0E82D-6DCD-4CF4-B984-71CBDD04F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0A869-DCEB-4D2C-80FB-34FE0122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8963-8BFB-4006-B2DF-56990F6F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47EB-CAD2-465C-8687-11F89EC3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7161-21EA-49B3-B850-FC19DC54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0A2C5-DACF-4DAB-9702-5D7B7778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E54F-C3F3-4313-8328-E347B980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8DC64-9D91-418E-B1FE-9975950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E09E-CBCA-4EB8-B739-FF2609BC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B5AE8-CE0F-4AB3-8171-FD8F97A0C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472F1-7F09-492F-9282-7890E0867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7AAA-3FFA-4530-86AE-607AC8B1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834D-0134-420D-AB22-2F35323C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57006-96D8-48AB-AAFC-6A0794A0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2A63-9F62-4FA6-928A-0BEC65D0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BCC3-4F23-4261-B7D1-1D75BFC3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A19C1-D2B3-4E36-A165-F232B776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FE927-4CAB-4B38-9925-CC5DBDD5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C16E-66BF-4C58-BAB4-5F1A603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B983-5771-4A66-8BDF-C160B319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065C-52C2-433E-86CB-E27E78F1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B50EC-E5E0-404C-922B-37D8C6BB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CC792-1EBA-48FC-8468-72F8F8F2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8195A-937B-482B-A2D4-FD18AF38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BCDD-7772-40DD-A94E-2653A1DB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CB32-60D0-4A5B-9E55-95B2F4F83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C4BF-694D-4522-8848-BAE144024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225DE-EAE4-4F06-957D-A235A450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E1A1-9126-4E9B-85F9-06B70E20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F26D-3329-4563-8F3B-16D40A00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A7BB-2076-44B7-ABEB-EC84DAC6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FE48A-FE69-4E8A-9E1C-2C0CD195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C322-DC04-4DD7-927E-95CC9666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26D6F-A720-4B98-BC58-51A6690A4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9A7D7-4381-4290-B251-7286DF2DD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D248F-ECFF-4A4D-A6F3-FA8D774E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90519-FA02-43F4-A5D7-3832F282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238C9-8852-42BF-B0FF-9BC8182E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CAC0-6C8D-48C3-9C95-51CC408A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9D574-CB08-4630-BA36-5B7A74F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C97DF-8163-4495-B8D8-24B75A0A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6D85-FD91-4895-BA05-F17CA8C3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B9A67-1889-408F-A2D5-ADC5E9FA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0A01C-9D90-4CBF-B9B0-F7CA85AE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DED54-DCF7-44DE-BC41-D47C16E0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795C-BFB7-43E7-B7E9-022ECE88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4559-67D4-48A0-B9D6-AB7743D3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06630-FCFB-4206-90BE-44137F0FD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D2BD-C504-42D9-8CDD-460A7B99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39AA2-3E86-473D-99C1-832B71BA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F943-AAE3-4D02-884D-AF08C5A9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C3C8-8284-4715-9948-C1EA7D71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50983-9FE0-4F56-A56C-05CD61F4E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03BE6-781F-4C8D-B4EA-D1EF9EC5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475B-3680-4C6D-A79B-1294C5F4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BFC9D-FF97-41AB-A604-B0A35C2E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7F52B-5062-4AF4-AEB3-8232BB4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1C4D0-B01C-41B4-A4CF-E0CD1EDC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92C6B-B63C-4587-96DC-4232E7AD3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642C-DEF6-4830-A322-8249547E6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4BA6-482D-4CCE-8926-E9C9BA9DA39B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BF5C-B18E-42C2-B7D1-90EE1346E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A8E0-0848-4160-B7FA-53F83C3A2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D3EF-DF3B-46BA-BEAB-6E7C22CF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B646-A0E4-47E8-8BA8-3D5E5B5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365125"/>
            <a:ext cx="11398928" cy="4419939"/>
          </a:xfrm>
        </p:spPr>
        <p:txBody>
          <a:bodyPr>
            <a:normAutofit/>
          </a:bodyPr>
          <a:lstStyle/>
          <a:p>
            <a:r>
              <a:rPr lang="en-US" dirty="0"/>
              <a:t>Team scoring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Highest scoring week: Peanuts, week 8, 183</a:t>
            </a:r>
            <a:br>
              <a:rPr lang="en-US" sz="3100" dirty="0"/>
            </a:br>
            <a:r>
              <a:rPr lang="en-US" sz="3100" dirty="0"/>
              <a:t>Lowest scoring week: The GOAT, week 8, 59.1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Closest win: Week 2—The GOAT vs. Sasquatch (Sasquatch by 0.82)</a:t>
            </a:r>
            <a:br>
              <a:rPr lang="en-US" sz="3100" dirty="0"/>
            </a:br>
            <a:r>
              <a:rPr lang="en-US" sz="3100" dirty="0"/>
              <a:t>Biggest blowout: Week 8-Peanuts vs. First Timers (Peanuts by 95.3)</a:t>
            </a:r>
          </a:p>
        </p:txBody>
      </p:sp>
    </p:spTree>
    <p:extLst>
      <p:ext uri="{BB962C8B-B14F-4D97-AF65-F5344CB8AC3E}">
        <p14:creationId xmlns:p14="http://schemas.microsoft.com/office/powerpoint/2010/main" val="271926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B646-A0E4-47E8-8BA8-3D5E5B5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365125"/>
            <a:ext cx="11398928" cy="4419939"/>
          </a:xfrm>
        </p:spPr>
        <p:txBody>
          <a:bodyPr anchor="t">
            <a:normAutofit/>
          </a:bodyPr>
          <a:lstStyle/>
          <a:p>
            <a:r>
              <a:rPr lang="en-US" dirty="0"/>
              <a:t>Team scoring: Most average points &amp; most variation</a:t>
            </a:r>
            <a:br>
              <a:rPr lang="en-US" dirty="0"/>
            </a:br>
            <a:br>
              <a:rPr lang="en-US" dirty="0"/>
            </a:br>
            <a:endParaRPr lang="en-US" sz="3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BFC98-4BAE-4D48-95B7-239044A5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46" y="1693047"/>
            <a:ext cx="4873840" cy="46315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9C0FFD-B0C9-4EAC-933F-2F18C285F39C}"/>
              </a:ext>
            </a:extLst>
          </p:cNvPr>
          <p:cNvSpPr/>
          <p:nvPr/>
        </p:nvSpPr>
        <p:spPr>
          <a:xfrm>
            <a:off x="8575829" y="3542190"/>
            <a:ext cx="763480" cy="443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B82912-D224-43DE-95B7-494BB37B19B1}"/>
              </a:ext>
            </a:extLst>
          </p:cNvPr>
          <p:cNvSpPr/>
          <p:nvPr/>
        </p:nvSpPr>
        <p:spPr>
          <a:xfrm>
            <a:off x="8577309" y="4875317"/>
            <a:ext cx="763480" cy="443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B646-A0E4-47E8-8BA8-3D5E5B5F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MVPs:</a:t>
            </a:r>
            <a:br>
              <a:rPr lang="en-US" dirty="0"/>
            </a:br>
            <a:r>
              <a:rPr lang="en-US" dirty="0"/>
              <a:t>Top scorers for each team (from week 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6BAED-F98E-48B0-8E42-2D09A26E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29" y="2042754"/>
            <a:ext cx="5538541" cy="44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7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B646-A0E4-47E8-8BA8-3D5E5B5F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LVPs:</a:t>
            </a:r>
            <a:br>
              <a:rPr lang="en-US" dirty="0"/>
            </a:br>
            <a:r>
              <a:rPr lang="en-US" dirty="0"/>
              <a:t>Bottom scorers for each team (min 8 weeks)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77D9A7-2431-48BE-A400-85E12D90C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74" y="1877410"/>
            <a:ext cx="6658826" cy="443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6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B646-A0E4-47E8-8BA8-3D5E5B5F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recap: Round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0B082-EEE7-4056-958D-F9E15E350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19" y="1918264"/>
            <a:ext cx="8891867" cy="37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8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B646-A0E4-47E8-8BA8-3D5E5B5F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recap: Who won rounds 2-10?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F1448-48DC-4CC1-9EFE-391FF579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68" y="1690687"/>
            <a:ext cx="8740238" cy="44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B646-A0E4-47E8-8BA8-3D5E5B5F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recap: Top undrafted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3516EA-3E81-4FE4-9E04-0A94E30D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10" y="1614510"/>
            <a:ext cx="6357998" cy="481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A8B646-A0E4-47E8-8BA8-3D5E5B5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276348"/>
            <a:ext cx="10515600" cy="1325563"/>
          </a:xfrm>
        </p:spPr>
        <p:txBody>
          <a:bodyPr/>
          <a:lstStyle/>
          <a:p>
            <a:r>
              <a:rPr lang="en-US" dirty="0"/>
              <a:t>Transaction counter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F4BBE-B9D8-4DA6-BA6A-432AE571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5" y="1436629"/>
            <a:ext cx="11194271" cy="463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Team scoring  Highest scoring week: Peanuts, week 8, 183 Lowest scoring week: The GOAT, week 8, 59.1  Closest win: Week 2—The GOAT vs. Sasquatch (Sasquatch by 0.82) Biggest blowout: Week 8-Peanuts vs. First Timers (Peanuts by 95.3)</vt:lpstr>
      <vt:lpstr>Team scoring: Most average points &amp; most variation  </vt:lpstr>
      <vt:lpstr>MVPs: Top scorers for each team (from week 3)</vt:lpstr>
      <vt:lpstr>LVPs: Bottom scorers for each team (min 8 weeks)</vt:lpstr>
      <vt:lpstr>Draft recap: Round 1</vt:lpstr>
      <vt:lpstr>Draft recap: Who won rounds 2-10?</vt:lpstr>
      <vt:lpstr>Draft recap: Top undrafted</vt:lpstr>
      <vt:lpstr>Transaction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scorers for each team (from week 3)</dc:title>
  <dc:creator>Jerry Shannon</dc:creator>
  <cp:lastModifiedBy>Jerry Shannon</cp:lastModifiedBy>
  <cp:revision>4</cp:revision>
  <dcterms:created xsi:type="dcterms:W3CDTF">2021-01-01T18:42:56Z</dcterms:created>
  <dcterms:modified xsi:type="dcterms:W3CDTF">2021-01-01T19:33:37Z</dcterms:modified>
</cp:coreProperties>
</file>