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197"/>
  </p:normalViewPr>
  <p:slideViewPr>
    <p:cSldViewPr snapToGrid="0" snapToObjects="1">
      <p:cViewPr>
        <p:scale>
          <a:sx n="93" d="100"/>
          <a:sy n="9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5D1-6A82-004D-AEEA-DED26656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3146-D950-3B4B-B405-3A0477CA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2545-4288-F643-A398-0113753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344E-D3CC-1844-B6A0-21B37792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AA9-423D-E245-8C1E-DAF11CF5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8F-E10B-8E4B-A691-832253C3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1D76-7CCD-0C4C-9D48-4AB69AE19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F0EB-56AF-4C40-A8E2-DB1A3FA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F9B5-FCBD-F648-A90E-35002F9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F38A-3EF8-E943-9C3F-436F1696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40EFD-9B5F-6B4A-9433-5446A67D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88A5-B283-914B-A6C5-1C353FB1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9A33-184C-1840-BD8E-76E8EFB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BAFC-2F36-4A4E-9A35-6304F375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F20B-C2F3-4348-9717-2C5F515C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A1C-5607-3142-B618-97E9AF7E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9120-2710-564A-97BB-DAF6F40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BFD9-659E-F549-B642-E96B54E0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2261-FB4C-7B45-931C-BEDBA91E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3C18-813C-D04D-A9FB-A6D42593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FA83-8308-BD47-8697-FAAEBEF8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5BEF-B703-F344-8610-512512ED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16AE-C19F-754C-BCE7-28979AC7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1DF2-94AF-1249-AAB5-F37E1BE9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DB65-BFD2-8545-9320-882E4A4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A564-C996-4B47-8C18-2C41EE95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796-71B9-0D42-9B72-3316A984C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FA827-27E5-A648-93F7-B2195CB3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FD0F-D308-AD4E-BA00-C3B725DA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0507-43E1-D34D-9910-7D8EA19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FB60-354B-9E45-A7EB-FDF1BCB8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B1B-AA61-7C4A-9575-E043C672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5EB-F9CC-864D-99A3-2F64D9D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301C8-83D9-B14C-AB74-67E9D948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4CD6-4665-0B47-B706-30DEEAA01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C95B4-C5B2-B043-9A96-1868B015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32DA9-AA99-8D45-A350-02ED7F20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87B89-E775-6E4E-9ED4-C79188D1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9CE04-E699-2244-82AB-232A9C9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9B9-07B3-694D-9194-0627B8E8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8FF86-F904-3049-A281-1F5D9011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4C74B-3D54-B24E-B9A8-EEC6200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1BEE4-03E2-1C4A-BE59-B3E2828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DD4BD-5938-8A47-B034-D9C1424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7D81-2805-F444-A66B-2EFA90E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3A2D-EB39-2746-B3D6-305ACC62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9969-AB4F-B04C-B231-966952D4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1D9B-A72A-EE4B-A0F1-C3EE1D95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1DFCF-F429-B540-878D-2ABCB5DF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BE29-1B30-3D40-82F4-F86B44B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363A-C200-684C-882D-97BC4EA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2DCB-753C-3049-AD7E-D9118E8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DD7-A07A-704E-AF48-B71F315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DB640-D020-1F41-AD12-A19398EB9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38C-6B38-3840-B851-92BA2DBE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669D-23A2-BB43-AB5B-0093A363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DD88-95D2-D54C-9B02-71911784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E53F-48F3-154A-97D8-553BBFC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080F7-6A0D-5648-985E-6FDCF68F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5BBF-BF28-1545-A7E4-AECAAA9C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87D9-BC92-8B4C-9F56-FA66CB96D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09D-9AE5-C841-94DF-D3E748480F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2E5C-C171-EB46-972C-709738CB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956B-020E-8F4E-BFC2-4D8395F4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B3003CE-F615-3744-888D-EBB25AC3E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722024"/>
              </p:ext>
            </p:extLst>
          </p:nvPr>
        </p:nvGraphicFramePr>
        <p:xfrm>
          <a:off x="2109848" y="495128"/>
          <a:ext cx="646892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08">
                  <a:extLst>
                    <a:ext uri="{9D8B030D-6E8A-4147-A177-3AD203B41FA5}">
                      <a16:colId xmlns:a16="http://schemas.microsoft.com/office/drawing/2014/main" val="2673250726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1810991647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923733366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2893711296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3356411089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4026380441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3969637981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1117879288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424625179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1805866499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309735974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8481263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433533952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1234367728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2363976874"/>
                    </a:ext>
                  </a:extLst>
                </a:gridCol>
                <a:gridCol w="404308">
                  <a:extLst>
                    <a:ext uri="{9D8B030D-6E8A-4147-A177-3AD203B41FA5}">
                      <a16:colId xmlns:a16="http://schemas.microsoft.com/office/drawing/2014/main" val="1196765952"/>
                    </a:ext>
                  </a:extLst>
                </a:gridCol>
              </a:tblGrid>
              <a:tr h="274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224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6827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91775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314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76964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28485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72466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0616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781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5768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4994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31225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9913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3580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7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Sharbrough,Joel</dc:creator>
  <cp:lastModifiedBy>Sharbrough,Joel</cp:lastModifiedBy>
  <cp:revision>1</cp:revision>
  <dcterms:created xsi:type="dcterms:W3CDTF">2022-01-25T14:48:49Z</dcterms:created>
  <dcterms:modified xsi:type="dcterms:W3CDTF">2022-01-25T14:52:50Z</dcterms:modified>
</cp:coreProperties>
</file>