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3" r:id="rId8"/>
    <p:sldId id="264" r:id="rId9"/>
    <p:sldId id="260" r:id="rId10"/>
    <p:sldId id="261" r:id="rId11"/>
  </p:sldIdLst>
  <p:sldSz cx="18288000" cy="10287000"/>
  <p:notesSz cx="6858000" cy="9144000"/>
  <p:embeddedFontLst>
    <p:embeddedFont>
      <p:font typeface="Garamond Bold" panose="02020804030307010803"/>
      <p:bold r:id="rId15"/>
    </p:embeddedFont>
    <p:embeddedFont>
      <p:font typeface="League Spartan" panose="00000800000000000000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1015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CODE VERSE HACKATHON 2025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61040" r="-1" b="-6103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520190" y="2129155"/>
            <a:ext cx="15545435" cy="575627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ts val="8640"/>
              </a:lnSpc>
            </a:pPr>
          </a:p>
          <a:p>
            <a:pPr marL="760095" lvl="2" indent="-253365" algn="just">
              <a:lnSpc>
                <a:spcPts val="864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Problem Statement Title-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AI Assistant for Legal Documents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marL="760095" lvl="2" indent="-253365" algn="just">
              <a:lnSpc>
                <a:spcPts val="8640"/>
              </a:lnSpc>
              <a:buFont typeface="Arial" panose="020B0604020202020204"/>
              <a:buChar char="⚬"/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Team Name -CodeCrew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marL="760095" lvl="2" indent="-253365" algn="just">
              <a:lnSpc>
                <a:spcPts val="8640"/>
              </a:lnSpc>
              <a:buFont typeface="Arial" panose="020B0604020202020204"/>
              <a:buChar char="⚬"/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Team Members-</a:t>
            </a: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Shardul Jadhav, Sanvi Ingale,Diksha Jadhav, Anushka Jagtap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IDEA TITLE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03655" y="2245995"/>
            <a:ext cx="16984345" cy="119303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Solution Overview: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AI-powered tool to upload, search, and summarize legal documents in seconds.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How It Solves the Problem: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Cuts review time from hours → minutes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Context-aware search (beyond Ctrl+F)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Reduces manual errors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Makes legal insights accessible &amp; affordable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210987" y="232399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4571426" y="5295900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IDEA TITLE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33955" y="2405380"/>
            <a:ext cx="15854045" cy="55841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5040"/>
              </a:lnSpc>
            </a:pP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Innovation &amp; Uniqueness : 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Tailored for law (clauses, judgement, compliance)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Simple workfow : Upload --&gt; Ask --&gt;Get Answer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Scalable : Future - ready for risk detection, multilingual support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Affordable a;ternative to costly legal tools.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040"/>
              </a:lnSpc>
            </a:pP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TECHNICAL APPROACH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77870" y="2117725"/>
            <a:ext cx="14065250" cy="132346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•Technologies to be used </a:t>
            </a: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:</a:t>
            </a:r>
            <a:endParaRPr lang="en-IN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Frontend : 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Streamlit (simple web UI)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Backend: Python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AI Engine:</a:t>
            </a: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OpenAI GPT (for summarization &amp; Q&amp;A)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Hugging Face models (backup, free option)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Libraries: pdfplumber (text extraction), FAISS (if needed later)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TECHNICAL APPROACH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91585" y="2788285"/>
            <a:ext cx="13300075" cy="7262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•Methodology and process for implementation.</a:t>
            </a:r>
            <a:endParaRPr 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Upload 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Document →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AI extracts &amp; processes text →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Search &amp; Summarization using AI →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User gets clear results instantly.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TECHNICAL APPROACH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65325" y="2700655"/>
            <a:ext cx="15126335" cy="73501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Demo (Expected Flow)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Upload: Contract.pdf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Click “Summarize” → AI outputs 5 key points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Ask: “What is the termination clause?”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AI outputs: “Either party may terminate with 30 days’ notice.”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8640"/>
              </a:lnSpc>
            </a:pPr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FEASIBILITY AND VIABILITY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80833" y="2379240"/>
            <a:ext cx="12083269" cy="775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FEASIBILITY : 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Technically possible with existing AI (GPT, HuggingFace, pdfplumber).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Low-cost prototype using Streamlit + APIs.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High demand among lawyers, students, firms.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IN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VIABILITY : 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Big market: Lawyers, firms, law students, compliance teams.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USP: Context-aware AI vs. keyword search.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145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 panose="02020804030307010803"/>
                  <a:ea typeface="Garamond Bold" panose="02020804030307010803"/>
                  <a:cs typeface="Garamond Bold" panose="02020804030307010803"/>
                  <a:sym typeface="Garamond Bold" panose="02020804030307010803"/>
                </a:rPr>
                <a:t>IMPACT AND BENEFITS</a:t>
              </a:r>
              <a:endParaRPr lang="en-US" sz="6000" b="1">
                <a:solidFill>
                  <a:srgbClr val="FFFFFF"/>
                </a:solidFill>
                <a:latin typeface="Garamond Bold" panose="02020804030307010803"/>
                <a:ea typeface="Garamond Bold" panose="02020804030307010803"/>
                <a:cs typeface="Garamond Bold" panose="02020804030307010803"/>
                <a:sym typeface="Garamond Bold" panose="020208040303070108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76600" y="1900555"/>
            <a:ext cx="17956530" cy="84201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8640"/>
              </a:lnSpc>
            </a:p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Save 5–6 hours per case for lawyers.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Faster, error-free legal research &amp; review.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Cost savings for firms &amp; solo practitioners.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Easy access for students &amp; small firms.</a:t>
            </a:r>
            <a:endParaRPr lang="en-US" alt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•</a:t>
            </a:r>
            <a:r>
              <a:rPr lang="en-US" alt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Democratizes law → improves legal accessibility.</a:t>
            </a:r>
            <a:r>
              <a:rPr lang="en-US" sz="36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</a:t>
            </a:r>
            <a:endParaRPr lang="en-US" sz="360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just">
              <a:lnSpc>
                <a:spcPts val="8640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 rot="0"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Presentation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Garamond Bold</vt:lpstr>
      <vt:lpstr>Arial</vt:lpstr>
      <vt:lpstr>League Spartan</vt:lpstr>
      <vt:lpstr>Microsoft YaHei</vt:lpstr>
      <vt:lpstr>Arial Unicode MS</vt:lpstr>
      <vt:lpstr>Calibri</vt:lpstr>
      <vt:lpstr>Agency FB</vt:lpstr>
      <vt:lpstr>Baskerville Old Face</vt:lpstr>
      <vt:lpstr>Bauhaus 93</vt:lpstr>
      <vt:lpstr>Bahnschrift Condensed</vt:lpstr>
      <vt:lpstr>Bahnschrift</vt:lpstr>
      <vt:lpstr>Bahnschrift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dc:creator/>
  <cp:lastModifiedBy>ANUSHKA JAGTAP</cp:lastModifiedBy>
  <cp:revision>2</cp:revision>
  <dcterms:created xsi:type="dcterms:W3CDTF">2006-08-16T00:00:00Z</dcterms:created>
  <dcterms:modified xsi:type="dcterms:W3CDTF">2025-09-19T12:18:08Z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F963E69C673246C5AF725646EDB9DC92_13</vt:lpwstr>
  </property>
  <property fmtid="{D5CDD505-2E9C-101B-9397-08002B2CF9AE}" pid="3" name="KSOProductBuildVer">
    <vt:lpwstr>1033-12.2.0.22549</vt:lpwstr>
  </property>
</Properties>
</file>