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727272"/>
    <a:srgbClr val="D32F2F"/>
    <a:srgbClr val="F44336"/>
    <a:srgbClr val="FF9800"/>
    <a:srgbClr val="DCEDC8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65" autoAdjust="0"/>
  </p:normalViewPr>
  <p:slideViewPr>
    <p:cSldViewPr snapToGrid="0" snapToObjects="1">
      <p:cViewPr>
        <p:scale>
          <a:sx n="200" d="100"/>
          <a:sy n="200" d="100"/>
        </p:scale>
        <p:origin x="-124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5A3B-C69A-EC46-A080-F458B9ED0CEB}" type="datetimeFigureOut">
              <a:rPr lang="en-US" smtClean="0"/>
              <a:t>16. 3. 19.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A35D-1003-744B-98F5-68EB44F6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0" y="-2087"/>
            <a:ext cx="4343322" cy="7334522"/>
            <a:chOff x="0" y="-2087"/>
            <a:chExt cx="4343322" cy="7334522"/>
          </a:xfrm>
        </p:grpSpPr>
        <p:pic>
          <p:nvPicPr>
            <p:cNvPr id="11" name="Picture 10" descr="IMG_139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" y="-1"/>
              <a:ext cx="2019694" cy="3592361"/>
            </a:xfrm>
            <a:prstGeom prst="rect">
              <a:avLst/>
            </a:prstGeom>
          </p:spPr>
        </p:pic>
        <p:pic>
          <p:nvPicPr>
            <p:cNvPr id="12" name="Picture 11" descr="IMG_139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333" y="-2087"/>
              <a:ext cx="2023989" cy="3600000"/>
            </a:xfrm>
            <a:prstGeom prst="rect">
              <a:avLst/>
            </a:prstGeom>
          </p:spPr>
        </p:pic>
        <p:pic>
          <p:nvPicPr>
            <p:cNvPr id="13" name="Picture 12" descr="IMG_139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" y="3735916"/>
              <a:ext cx="2022031" cy="3596519"/>
            </a:xfrm>
            <a:prstGeom prst="rect">
              <a:avLst/>
            </a:prstGeom>
          </p:spPr>
        </p:pic>
        <p:pic>
          <p:nvPicPr>
            <p:cNvPr id="14" name="Picture 13" descr="IMG_1400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334" y="3729988"/>
              <a:ext cx="2023988" cy="360000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764251" y="3201081"/>
              <a:ext cx="505279" cy="505279"/>
            </a:xfrm>
            <a:prstGeom prst="ellipse">
              <a:avLst/>
            </a:prstGeom>
            <a:noFill/>
            <a:ln w="28575" cmpd="sng">
              <a:solidFill>
                <a:srgbClr val="F4433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1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99731" y="179164"/>
              <a:ext cx="458807" cy="458807"/>
            </a:xfrm>
            <a:prstGeom prst="ellipse">
              <a:avLst/>
            </a:prstGeom>
            <a:noFill/>
            <a:ln>
              <a:solidFill>
                <a:srgbClr val="F4433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64251" y="6636497"/>
              <a:ext cx="505279" cy="492054"/>
            </a:xfrm>
            <a:prstGeom prst="ellipse">
              <a:avLst/>
            </a:prstGeom>
            <a:noFill/>
            <a:ln w="28575" cmpd="sng">
              <a:solidFill>
                <a:srgbClr val="F4433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73752" y="6149180"/>
              <a:ext cx="586899" cy="345767"/>
            </a:xfrm>
            <a:prstGeom prst="ellipse">
              <a:avLst/>
            </a:prstGeom>
            <a:noFill/>
            <a:ln w="28575" cmpd="sng">
              <a:solidFill>
                <a:srgbClr val="F4433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762" y="2893790"/>
              <a:ext cx="1451926" cy="276999"/>
            </a:xfrm>
            <a:prstGeom prst="rect">
              <a:avLst/>
            </a:prstGeom>
            <a:solidFill>
              <a:srgbClr val="727272">
                <a:alpha val="86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1.</a:t>
              </a:r>
              <a:r>
                <a:rPr lang="ko-KR" altLang="en-US" sz="1200" dirty="0" smtClean="0">
                  <a:solidFill>
                    <a:srgbClr val="FFFFFF"/>
                  </a:solidFill>
                </a:rPr>
                <a:t> 카메라버튼 누르고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09077" y="709305"/>
              <a:ext cx="1318813" cy="276999"/>
            </a:xfrm>
            <a:prstGeom prst="rect">
              <a:avLst/>
            </a:prstGeom>
            <a:solidFill>
              <a:srgbClr val="727272">
                <a:alpha val="85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2.</a:t>
              </a:r>
              <a:r>
                <a:rPr lang="ko-KR" altLang="en-US" sz="1200" dirty="0" smtClean="0">
                  <a:solidFill>
                    <a:srgbClr val="FFFFFF"/>
                  </a:solidFill>
                </a:rPr>
                <a:t> 루픽버튼 누르고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847" y="6072632"/>
              <a:ext cx="1185699" cy="461665"/>
            </a:xfrm>
            <a:prstGeom prst="rect">
              <a:avLst/>
            </a:prstGeom>
            <a:solidFill>
              <a:srgbClr val="727272">
                <a:alpha val="82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FFFF"/>
                  </a:solidFill>
                </a:rPr>
                <a:t>3.</a:t>
              </a:r>
              <a:r>
                <a:rPr lang="ko-KR" altLang="en-US" sz="1200" dirty="0" smtClean="0">
                  <a:solidFill>
                    <a:srgbClr val="FFFFFF"/>
                  </a:solidFill>
                </a:rPr>
                <a:t> 흔들리지 않게 </a:t>
              </a:r>
              <a:endParaRPr lang="en-US" altLang="ko-KR" sz="1200" dirty="0" smtClean="0">
                <a:solidFill>
                  <a:srgbClr val="FFFF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FFFF"/>
                  </a:solidFill>
                </a:rPr>
                <a:t>촬영버튼 누르고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1055" y="5795633"/>
              <a:ext cx="1536835" cy="276999"/>
            </a:xfrm>
            <a:prstGeom prst="rect">
              <a:avLst/>
            </a:prstGeom>
            <a:solidFill>
              <a:srgbClr val="727272">
                <a:alpha val="85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FFFF"/>
                  </a:solidFill>
                </a:rPr>
                <a:t>4.</a:t>
              </a:r>
              <a:r>
                <a:rPr lang="ko-KR" altLang="en-US" sz="1200" dirty="0" smtClean="0">
                  <a:solidFill>
                    <a:srgbClr val="FFFFFF"/>
                  </a:solidFill>
                </a:rPr>
                <a:t> 보정버튼 누르면 끝</a:t>
              </a:r>
              <a:r>
                <a:rPr lang="en-US" altLang="ko-KR" sz="1200" dirty="0" smtClean="0">
                  <a:solidFill>
                    <a:srgbClr val="FFFFFF"/>
                  </a:solidFill>
                </a:rPr>
                <a:t>!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-1"/>
              <a:ext cx="2703400" cy="646331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폴라에서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흔들림보정기능</a:t>
              </a:r>
              <a:endParaRPr lang="en-US" altLang="ko-KR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endParaRPr>
            </a:p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사용하기</a:t>
              </a:r>
              <a:endParaRPr lang="en-US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53861" y="45317"/>
            <a:ext cx="3969747" cy="2237377"/>
            <a:chOff x="4453861" y="-10554"/>
            <a:chExt cx="3969747" cy="2237377"/>
          </a:xfrm>
        </p:grpSpPr>
        <p:pic>
          <p:nvPicPr>
            <p:cNvPr id="4" name="Picture 3" descr="IOS_QRCODE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2" t="11772" r="17675" b="25210"/>
            <a:stretch/>
          </p:blipFill>
          <p:spPr>
            <a:xfrm>
              <a:off x="4453861" y="744640"/>
              <a:ext cx="1512185" cy="1482183"/>
            </a:xfrm>
            <a:prstGeom prst="rect">
              <a:avLst/>
            </a:prstGeom>
          </p:spPr>
        </p:pic>
        <p:pic>
          <p:nvPicPr>
            <p:cNvPr id="6" name="Picture 5" descr="QRCodeImg (1).jp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0" t="20031" r="19240" b="19407"/>
            <a:stretch/>
          </p:blipFill>
          <p:spPr>
            <a:xfrm>
              <a:off x="7016706" y="826818"/>
              <a:ext cx="1406902" cy="140000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534196" y="501816"/>
              <a:ext cx="396037" cy="276999"/>
            </a:xfrm>
            <a:prstGeom prst="rect">
              <a:avLst/>
            </a:prstGeom>
            <a:solidFill>
              <a:srgbClr val="727272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IOS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4196" y="-10554"/>
              <a:ext cx="1551176" cy="369332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폴라 다운받기</a:t>
              </a:r>
              <a:endParaRPr lang="en-US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52148" y="526191"/>
              <a:ext cx="787395" cy="276999"/>
            </a:xfrm>
            <a:prstGeom prst="rect">
              <a:avLst/>
            </a:prstGeom>
            <a:solidFill>
              <a:srgbClr val="727272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ANDROID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39" name="Picture 38" descr="panel_githu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24" y="2282694"/>
            <a:ext cx="4616713" cy="504729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534196" y="3383194"/>
            <a:ext cx="1551176" cy="646331"/>
          </a:xfrm>
          <a:prstGeom prst="rect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흔들림보정</a:t>
            </a:r>
            <a:endParaRPr lang="en-US" altLang="ko-KR" b="1" dirty="0" smtClean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오픈소스 보기</a:t>
            </a:r>
            <a:endParaRPr lang="en-US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12188" y="4107712"/>
            <a:ext cx="2731262" cy="276999"/>
          </a:xfrm>
          <a:prstGeom prst="rect">
            <a:avLst/>
          </a:prstGeom>
          <a:solidFill>
            <a:srgbClr val="72727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http://</a:t>
            </a:r>
            <a:r>
              <a:rPr lang="en-US" sz="1200" dirty="0" err="1" smtClean="0">
                <a:solidFill>
                  <a:srgbClr val="FFFFFF"/>
                </a:solidFill>
              </a:rPr>
              <a:t>github.com</a:t>
            </a:r>
            <a:r>
              <a:rPr lang="en-US" sz="1200" dirty="0" smtClean="0">
                <a:solidFill>
                  <a:srgbClr val="FFFFFF"/>
                </a:solidFill>
              </a:rPr>
              <a:t>/</a:t>
            </a:r>
            <a:r>
              <a:rPr lang="en-US" sz="1200" dirty="0" err="1" smtClean="0">
                <a:solidFill>
                  <a:srgbClr val="FFFFFF"/>
                </a:solidFill>
              </a:rPr>
              <a:t>naver</a:t>
            </a:r>
            <a:r>
              <a:rPr lang="en-US" sz="1200" dirty="0" smtClean="0">
                <a:solidFill>
                  <a:srgbClr val="FFFFFF"/>
                </a:solidFill>
              </a:rPr>
              <a:t>/</a:t>
            </a:r>
            <a:r>
              <a:rPr lang="pt-BR" sz="1200" dirty="0" err="1">
                <a:solidFill>
                  <a:srgbClr val="FFFFFF"/>
                </a:solidFill>
              </a:rPr>
              <a:t>imagestabilizer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6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스크린샷 2016-03-19 오후 12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51674"/>
            <a:ext cx="719199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7953" y="431209"/>
            <a:ext cx="18466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6543"/>
            <a:ext cx="2389088" cy="369332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흔들림보정기</a:t>
            </a:r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능이란</a:t>
            </a:r>
            <a:r>
              <a:rPr lang="en-US" altLang="ko-KR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??</a:t>
            </a:r>
            <a:endParaRPr lang="en-US" altLang="ko-KR" b="1" dirty="0" smtClean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703675"/>
            <a:ext cx="2492990" cy="461665"/>
          </a:xfrm>
          <a:prstGeom prst="rect">
            <a:avLst/>
          </a:prstGeom>
          <a:solidFill>
            <a:srgbClr val="727272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FFFF"/>
                </a:solidFill>
              </a:rPr>
              <a:t>스마트폰에서 연속촬영된 이미지로</a:t>
            </a:r>
            <a:r>
              <a:rPr lang="en-US" altLang="ko-KR" sz="1200" dirty="0">
                <a:solidFill>
                  <a:srgbClr val="FFFFFF"/>
                </a:solidFill>
              </a:rPr>
              <a:t/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ko-KR" altLang="en-US" sz="1200" dirty="0" smtClean="0">
                <a:solidFill>
                  <a:srgbClr val="FFFFFF"/>
                </a:solidFill>
              </a:rPr>
              <a:t> </a:t>
            </a:r>
            <a:r>
              <a:rPr lang="en-US" altLang="ko-KR" sz="1200" dirty="0" smtClean="0">
                <a:solidFill>
                  <a:srgbClr val="FFFFFF"/>
                </a:solidFill>
              </a:rPr>
              <a:t>GIF</a:t>
            </a:r>
            <a:r>
              <a:rPr lang="ko-KR" altLang="en-US" sz="1200" dirty="0" smtClean="0">
                <a:solidFill>
                  <a:srgbClr val="FFFFFF"/>
                </a:solidFill>
              </a:rPr>
              <a:t>를 만들면 흔들림이 있음</a:t>
            </a:r>
            <a:r>
              <a:rPr lang="en-US" altLang="ko-KR" sz="1200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2931" y="3703675"/>
            <a:ext cx="2160247" cy="276999"/>
          </a:xfrm>
          <a:prstGeom prst="rect">
            <a:avLst/>
          </a:prstGeom>
          <a:solidFill>
            <a:srgbClr val="727272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2.</a:t>
            </a:r>
            <a:r>
              <a:rPr lang="ko-KR" altLang="en-US" sz="1200" dirty="0" smtClean="0">
                <a:solidFill>
                  <a:srgbClr val="FFFFFF"/>
                </a:solidFill>
              </a:rPr>
              <a:t> 이미지에서 특징점을 추출하고</a:t>
            </a:r>
            <a:endParaRPr lang="en-US" altLang="ko-KR" sz="1200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414007"/>
            <a:ext cx="1948197" cy="461665"/>
          </a:xfrm>
          <a:prstGeom prst="rect">
            <a:avLst/>
          </a:prstGeom>
          <a:solidFill>
            <a:srgbClr val="727272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FF"/>
                </a:solidFill>
              </a:rPr>
              <a:t>3.</a:t>
            </a:r>
            <a:r>
              <a:rPr lang="ko-KR" altLang="en-US" sz="1200" dirty="0" smtClean="0">
                <a:solidFill>
                  <a:srgbClr val="FFFFFF"/>
                </a:solidFill>
              </a:rPr>
              <a:t> 특징점들을 매칭해서 </a:t>
            </a:r>
            <a:r>
              <a:rPr lang="en-US" altLang="ko-KR" sz="1200" dirty="0" smtClean="0">
                <a:solidFill>
                  <a:srgbClr val="FFFFFF"/>
                </a:solidFill>
              </a:rPr>
              <a:t/>
            </a:r>
            <a:br>
              <a:rPr lang="en-US" altLang="ko-KR" sz="1200" dirty="0" smtClean="0">
                <a:solidFill>
                  <a:srgbClr val="FFFFFF"/>
                </a:solidFill>
              </a:rPr>
            </a:br>
            <a:r>
              <a:rPr lang="ko-KR" altLang="en-US" sz="1200" dirty="0" smtClean="0">
                <a:solidFill>
                  <a:srgbClr val="FFFFFF"/>
                </a:solidFill>
              </a:rPr>
              <a:t>    카메라 파라메터를 구한 뒤</a:t>
            </a:r>
            <a:endParaRPr lang="en-US" altLang="ko-KR" sz="1200" dirty="0" smtClean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2931" y="7414007"/>
            <a:ext cx="2602342" cy="461665"/>
          </a:xfrm>
          <a:prstGeom prst="rect">
            <a:avLst/>
          </a:prstGeom>
          <a:solidFill>
            <a:srgbClr val="727272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</a:rPr>
              <a:t>4</a:t>
            </a:r>
            <a:r>
              <a:rPr lang="en-US" altLang="ko-KR" sz="1200" dirty="0" smtClean="0">
                <a:solidFill>
                  <a:srgbClr val="FFFFFF"/>
                </a:solidFill>
              </a:rPr>
              <a:t>.</a:t>
            </a:r>
            <a:r>
              <a:rPr lang="ko-KR" altLang="en-US" sz="1200" dirty="0" smtClean="0">
                <a:solidFill>
                  <a:srgbClr val="FFFFFF"/>
                </a:solidFill>
              </a:rPr>
              <a:t> 해당 파라메터로 이미지를 보정해주면 </a:t>
            </a:r>
            <a:r>
              <a:rPr lang="en-US" altLang="ko-KR" sz="1200" dirty="0" smtClean="0">
                <a:solidFill>
                  <a:srgbClr val="FFFFFF"/>
                </a:solidFill>
              </a:rPr>
              <a:t/>
            </a:r>
            <a:br>
              <a:rPr lang="en-US" altLang="ko-KR" sz="1200" dirty="0" smtClean="0">
                <a:solidFill>
                  <a:srgbClr val="FFFFFF"/>
                </a:solidFill>
              </a:rPr>
            </a:br>
            <a:r>
              <a:rPr lang="ko-KR" altLang="en-US" sz="1200" dirty="0" smtClean="0">
                <a:solidFill>
                  <a:srgbClr val="FFFFFF"/>
                </a:solidFill>
              </a:rPr>
              <a:t>    흔들림을 보정 할 수 있음</a:t>
            </a:r>
            <a:r>
              <a:rPr lang="en-US" altLang="ko-KR" sz="1200" dirty="0" smtClean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7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727272"/>
        </a:solidFill>
      </a:spPr>
      <a:bodyPr wrap="none" rtlCol="0">
        <a:spAutoFit/>
      </a:bodyPr>
      <a:lstStyle>
        <a:defPPr>
          <a:defRPr sz="1200" dirty="0" smtClean="0">
            <a:solidFill>
              <a:srgbClr val="FFFFF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EunchulJeon</dc:creator>
  <cp:lastModifiedBy>EunchulJeon</cp:lastModifiedBy>
  <cp:revision>15</cp:revision>
  <dcterms:created xsi:type="dcterms:W3CDTF">2016-03-16T11:49:55Z</dcterms:created>
  <dcterms:modified xsi:type="dcterms:W3CDTF">2016-03-19T06:19:55Z</dcterms:modified>
</cp:coreProperties>
</file>