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051844" y="-786606"/>
            <a:ext cx="5029200" cy="843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775994" y="1937544"/>
            <a:ext cx="5870575" cy="214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415926" y="-128588"/>
            <a:ext cx="5870575" cy="6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200775"/>
            <a:ext cx="9144000" cy="657225"/>
          </a:xfrm>
          <a:prstGeom prst="rect">
            <a:avLst/>
          </a:prstGeom>
          <a:solidFill>
            <a:srgbClr val="7163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lored1@unlv.nevada.edu" TargetMode="External"/><Relationship Id="rId4" Type="http://schemas.openxmlformats.org/officeDocument/2006/relationships/hyperlink" Target="mailto:sharphal@unlv.nevad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kE_EY3_Hkgs&amp;feature=youtu.be" TargetMode="External"/><Relationship Id="rId4" Type="http://schemas.openxmlformats.org/officeDocument/2006/relationships/hyperlink" Target="https://www.youtube.com/watch?v=l2gM2lUtcB0&amp;list=UUc3Y_f20-g3ll-FvewTRx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CPE 301 Project Presentation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Dayton Flores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Joseph Sharp-Halpin</a:t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flored1@unlv.nevada.edu</a:t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sharphal@unlv.nevada.edu</a:t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Group Projects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Student Name: Dayton Flores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Task Completed:			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2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3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4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Contribution % towards the project: 	50%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Coding (%):					40%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Implementation (%):			60%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Testing/Demo (%):			70%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Documentation (%):			30%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Presentation (%):			50%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Group Projects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Student Name: Joseph Sharp-Halpin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Task Completed:			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2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3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→ Task 4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Contribution % towards the project:	50%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Coding (%):					60%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Implementation (%):			40%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Testing/Demo (%):			30%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Documentation (%):			70%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Presentation (%):			50%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AIM &amp; ACCOMPLISHMENT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0838" y="914400"/>
            <a:ext cx="8431212" cy="49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AIM: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 circuit that can use multiple lux sensors to measure differing lux values, which will then be transmitted through RF and displayed through USART.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ACCOMPLISHMENT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Successful implementation of the TSL2591 to read lux values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Successful implementation TCA9548A to select between multiple TSL2591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Successful implementation nRF24L01 to send raw data through RF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SCHEMATICS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5-04 at 12.13.51 PM.png" id="112" name="Shape 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0819" r="-20818" t="0"/>
          <a:stretch/>
        </p:blipFill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SCHEMATICS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5-04 at 12.14.19 PM.png" id="118" name="Shape 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064" l="0" r="0" t="-2063"/>
          <a:stretch/>
        </p:blipFill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DESIGN STAGES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Components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Xplained Mini (x2)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TSL2591 (x3)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TCA9548A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nRF24L01(x2)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- TSL2591 using I2C - Address (0x29)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- nRF24L01 using SPI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– FTDI using USART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HOSTs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Visualizer in Atmel Studio 7.0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DEVELOPMENT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was created to be used with I2C communications as well as RF and USART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I2C libraries was adapted from g4lvanix’s Github repository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nRF24L01 libraries was adapted from antoineleclair’s Github repository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USART functions were adapted from Lecture 11 class notes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TSL2591 functions were adapted from Lecture 17 class notes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5-04 at 1.18.04 PM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91" y="4477033"/>
            <a:ext cx="834390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DEVELOPMENT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TSL2591 raw data was collected using I2C interface and shown on terminal using USART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Raw data was converted to ‘lux’ values to better use for graphing implementation</a:t>
            </a:r>
            <a:endParaRPr/>
          </a:p>
        </p:txBody>
      </p:sp>
      <p:pic>
        <p:nvPicPr>
          <p:cNvPr descr="Screen Shot 2018-05-04 at 1.25.36 PM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8" y="3457452"/>
            <a:ext cx="7835900" cy="2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DEVELOPMENT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Networking/Visualization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Send to Data Visualizer for USART printing and graphing purposes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5-04 at 1.32.06 PM.pn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8" y="3309782"/>
            <a:ext cx="7556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DEMO SNAPSHOT/VIDEO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Links: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https://www.youtube.com/watch?v=kE_EY3_Hkgs&amp;feature=youtu.be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https://www.youtube.com/watch?v=l2gM2lUtcB0&amp;list=UUc3Y_f20-g3ll-FvewTRxaw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M10220963">
  <a:themeElements>
    <a:clrScheme name="Couture">
      <a:dk1>
        <a:srgbClr val="000000"/>
      </a:dk1>
      <a:lt1>
        <a:srgbClr val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