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65" r:id="rId3"/>
    <p:sldId id="257" r:id="rId4"/>
    <p:sldId id="258" r:id="rId5"/>
    <p:sldId id="266" r:id="rId6"/>
    <p:sldId id="267" r:id="rId7"/>
    <p:sldId id="259" r:id="rId8"/>
    <p:sldId id="260" r:id="rId9"/>
    <p:sldId id="261" r:id="rId10"/>
    <p:sldId id="262" r:id="rId11"/>
    <p:sldId id="264" r:id="rId12"/>
    <p:sldId id="268"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17008-7565-4B4F-9F39-8AFACFAE00DB}" v="602" dt="2024-03-09T05:45:39.457"/>
    <p1510:client id="{D5CE74E9-1282-48B4-85AE-8762ABDF1ABA}" v="1200" dt="2024-03-09T05:36:50.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si Okeke" userId="84c5b2b12e6fd948" providerId="Windows Live" clId="Web-{37E60F67-CC4E-46F5-A119-7DE48FCFC888}"/>
    <pc:docChg chg="addSld modSld sldOrd">
      <pc:chgData name="Kosi Okeke" userId="84c5b2b12e6fd948" providerId="Windows Live" clId="Web-{37E60F67-CC4E-46F5-A119-7DE48FCFC888}" dt="2024-02-27T03:35:56.862" v="1252" actId="1076"/>
      <pc:docMkLst>
        <pc:docMk/>
      </pc:docMkLst>
      <pc:sldChg chg="new">
        <pc:chgData name="Kosi Okeke" userId="84c5b2b12e6fd948" providerId="Windows Live" clId="Web-{37E60F67-CC4E-46F5-A119-7DE48FCFC888}" dt="2024-02-26T23:28:32.873" v="0"/>
        <pc:sldMkLst>
          <pc:docMk/>
          <pc:sldMk cId="1679444354" sldId="257"/>
        </pc:sldMkLst>
      </pc:sldChg>
      <pc:sldChg chg="addSp modSp modNotes">
        <pc:chgData name="Kosi Okeke" userId="84c5b2b12e6fd948" providerId="Windows Live" clId="Web-{37E60F67-CC4E-46F5-A119-7DE48FCFC888}" dt="2024-02-27T03:24:25.765" v="1247" actId="20577"/>
        <pc:sldMkLst>
          <pc:docMk/>
          <pc:sldMk cId="201838432" sldId="258"/>
        </pc:sldMkLst>
        <pc:spChg chg="mod">
          <ac:chgData name="Kosi Okeke" userId="84c5b2b12e6fd948" providerId="Windows Live" clId="Web-{37E60F67-CC4E-46F5-A119-7DE48FCFC888}" dt="2024-02-27T03:16:44.143" v="1096" actId="20577"/>
          <ac:spMkLst>
            <pc:docMk/>
            <pc:sldMk cId="201838432" sldId="258"/>
            <ac:spMk id="2" creationId="{FC713CA0-D6B7-E075-5264-448F844A7814}"/>
          </ac:spMkLst>
        </pc:spChg>
        <pc:spChg chg="add mod">
          <ac:chgData name="Kosi Okeke" userId="84c5b2b12e6fd948" providerId="Windows Live" clId="Web-{37E60F67-CC4E-46F5-A119-7DE48FCFC888}" dt="2024-02-27T03:24:25.765" v="1247" actId="20577"/>
          <ac:spMkLst>
            <pc:docMk/>
            <pc:sldMk cId="201838432" sldId="258"/>
            <ac:spMk id="3" creationId="{5BDF7291-F587-6863-08C2-F8D557C6DF19}"/>
          </ac:spMkLst>
        </pc:spChg>
      </pc:sldChg>
      <pc:sldChg chg="ord">
        <pc:chgData name="Kosi Okeke" userId="84c5b2b12e6fd948" providerId="Windows Live" clId="Web-{37E60F67-CC4E-46F5-A119-7DE48FCFC888}" dt="2024-02-27T00:49:40.443" v="715"/>
        <pc:sldMkLst>
          <pc:docMk/>
          <pc:sldMk cId="1575765962" sldId="259"/>
        </pc:sldMkLst>
      </pc:sldChg>
      <pc:sldChg chg="addSp modSp new">
        <pc:chgData name="Kosi Okeke" userId="84c5b2b12e6fd948" providerId="Windows Live" clId="Web-{37E60F67-CC4E-46F5-A119-7DE48FCFC888}" dt="2024-02-27T03:35:56.862" v="1252" actId="1076"/>
        <pc:sldMkLst>
          <pc:docMk/>
          <pc:sldMk cId="4199086376" sldId="260"/>
        </pc:sldMkLst>
        <pc:spChg chg="mod">
          <ac:chgData name="Kosi Okeke" userId="84c5b2b12e6fd948" providerId="Windows Live" clId="Web-{37E60F67-CC4E-46F5-A119-7DE48FCFC888}" dt="2024-02-27T00:50:00.413" v="722" actId="20577"/>
          <ac:spMkLst>
            <pc:docMk/>
            <pc:sldMk cId="4199086376" sldId="260"/>
            <ac:spMk id="2" creationId="{910D145E-75C4-EF8D-72AC-B4792E591DD5}"/>
          </ac:spMkLst>
        </pc:spChg>
        <pc:spChg chg="mod">
          <ac:chgData name="Kosi Okeke" userId="84c5b2b12e6fd948" providerId="Windows Live" clId="Web-{37E60F67-CC4E-46F5-A119-7DE48FCFC888}" dt="2024-02-27T00:52:08.541" v="784" actId="20577"/>
          <ac:spMkLst>
            <pc:docMk/>
            <pc:sldMk cId="4199086376" sldId="260"/>
            <ac:spMk id="3" creationId="{60E4F471-C81B-3AB2-A873-1C5364B6F819}"/>
          </ac:spMkLst>
        </pc:spChg>
        <pc:picChg chg="add mod">
          <ac:chgData name="Kosi Okeke" userId="84c5b2b12e6fd948" providerId="Windows Live" clId="Web-{37E60F67-CC4E-46F5-A119-7DE48FCFC888}" dt="2024-02-27T03:35:56.862" v="1252" actId="1076"/>
          <ac:picMkLst>
            <pc:docMk/>
            <pc:sldMk cId="4199086376" sldId="260"/>
            <ac:picMk id="4" creationId="{28EB7EDB-0333-E7EA-4AFE-222CF0F4A009}"/>
          </ac:picMkLst>
        </pc:picChg>
      </pc:sldChg>
      <pc:sldChg chg="new">
        <pc:chgData name="Kosi Okeke" userId="84c5b2b12e6fd948" providerId="Windows Live" clId="Web-{37E60F67-CC4E-46F5-A119-7DE48FCFC888}" dt="2024-02-27T00:52:43.011" v="785"/>
        <pc:sldMkLst>
          <pc:docMk/>
          <pc:sldMk cId="2017348446" sldId="261"/>
        </pc:sldMkLst>
      </pc:sldChg>
      <pc:sldChg chg="addSp delSp modSp new mod modClrScheme chgLayout modNotes">
        <pc:chgData name="Kosi Okeke" userId="84c5b2b12e6fd948" providerId="Windows Live" clId="Web-{37E60F67-CC4E-46F5-A119-7DE48FCFC888}" dt="2024-02-27T03:26:33.096" v="1250" actId="14100"/>
        <pc:sldMkLst>
          <pc:docMk/>
          <pc:sldMk cId="913092285" sldId="262"/>
        </pc:sldMkLst>
        <pc:spChg chg="mod">
          <ac:chgData name="Kosi Okeke" userId="84c5b2b12e6fd948" providerId="Windows Live" clId="Web-{37E60F67-CC4E-46F5-A119-7DE48FCFC888}" dt="2024-02-27T01:00:10.414" v="820"/>
          <ac:spMkLst>
            <pc:docMk/>
            <pc:sldMk cId="913092285" sldId="262"/>
            <ac:spMk id="2" creationId="{342BEE61-665F-FB23-A3C6-9129EF6F9B7A}"/>
          </ac:spMkLst>
        </pc:spChg>
        <pc:spChg chg="mod ord">
          <ac:chgData name="Kosi Okeke" userId="84c5b2b12e6fd948" providerId="Windows Live" clId="Web-{37E60F67-CC4E-46F5-A119-7DE48FCFC888}" dt="2024-02-27T03:26:33.096" v="1250" actId="14100"/>
          <ac:spMkLst>
            <pc:docMk/>
            <pc:sldMk cId="913092285" sldId="262"/>
            <ac:spMk id="3" creationId="{5D9F5D07-7826-1E05-0BC2-929FB8EA99B9}"/>
          </ac:spMkLst>
        </pc:spChg>
        <pc:spChg chg="add del mod">
          <ac:chgData name="Kosi Okeke" userId="84c5b2b12e6fd948" providerId="Windows Live" clId="Web-{37E60F67-CC4E-46F5-A119-7DE48FCFC888}" dt="2024-02-27T01:00:08.008" v="817"/>
          <ac:spMkLst>
            <pc:docMk/>
            <pc:sldMk cId="913092285" sldId="262"/>
            <ac:spMk id="9" creationId="{E19481D4-5FA1-B67A-665F-A0C159D11109}"/>
          </ac:spMkLst>
        </pc:spChg>
        <pc:spChg chg="add del mod">
          <ac:chgData name="Kosi Okeke" userId="84c5b2b12e6fd948" providerId="Windows Live" clId="Web-{37E60F67-CC4E-46F5-A119-7DE48FCFC888}" dt="2024-02-27T01:00:08.008" v="817"/>
          <ac:spMkLst>
            <pc:docMk/>
            <pc:sldMk cId="913092285" sldId="262"/>
            <ac:spMk id="11" creationId="{EFA09931-33C3-6174-B075-ED4B72FCC7B1}"/>
          </ac:spMkLst>
        </pc:spChg>
        <pc:picChg chg="add del mod">
          <ac:chgData name="Kosi Okeke" userId="84c5b2b12e6fd948" providerId="Windows Live" clId="Web-{37E60F67-CC4E-46F5-A119-7DE48FCFC888}" dt="2024-02-27T03:00:27.507" v="824"/>
          <ac:picMkLst>
            <pc:docMk/>
            <pc:sldMk cId="913092285" sldId="262"/>
            <ac:picMk id="4" creationId="{52FAAB03-B154-E437-0EEB-5B31FC19A365}"/>
          </ac:picMkLst>
        </pc:picChg>
        <pc:picChg chg="add mod">
          <ac:chgData name="Kosi Okeke" userId="84c5b2b12e6fd948" providerId="Windows Live" clId="Web-{37E60F67-CC4E-46F5-A119-7DE48FCFC888}" dt="2024-02-27T03:26:18.299" v="1248" actId="14100"/>
          <ac:picMkLst>
            <pc:docMk/>
            <pc:sldMk cId="913092285" sldId="262"/>
            <ac:picMk id="5" creationId="{FD5582A3-8763-9E40-0A68-B1DB74C6D343}"/>
          </ac:picMkLst>
        </pc:picChg>
      </pc:sldChg>
    </pc:docChg>
  </pc:docChgLst>
  <pc:docChgLst>
    <pc:chgData name="Kosi Okeke" userId="84c5b2b12e6fd948" providerId="LiveId" clId="{2E517008-7565-4B4F-9F39-8AFACFAE00DB}"/>
    <pc:docChg chg="undo custSel addSld modSld sldOrd">
      <pc:chgData name="Kosi Okeke" userId="84c5b2b12e6fd948" providerId="LiveId" clId="{2E517008-7565-4B4F-9F39-8AFACFAE00DB}" dt="2024-03-09T05:45:39.456" v="965" actId="20577"/>
      <pc:docMkLst>
        <pc:docMk/>
      </pc:docMkLst>
      <pc:sldChg chg="addSp delSp modSp mod delAnim modAnim">
        <pc:chgData name="Kosi Okeke" userId="84c5b2b12e6fd948" providerId="LiveId" clId="{2E517008-7565-4B4F-9F39-8AFACFAE00DB}" dt="2024-03-09T00:25:46.278" v="413" actId="20577"/>
        <pc:sldMkLst>
          <pc:docMk/>
          <pc:sldMk cId="1679444354" sldId="257"/>
        </pc:sldMkLst>
        <pc:spChg chg="mod">
          <ac:chgData name="Kosi Okeke" userId="84c5b2b12e6fd948" providerId="LiveId" clId="{2E517008-7565-4B4F-9F39-8AFACFAE00DB}" dt="2024-03-09T00:23:29.893" v="403" actId="20577"/>
          <ac:spMkLst>
            <pc:docMk/>
            <pc:sldMk cId="1679444354" sldId="257"/>
            <ac:spMk id="2" creationId="{D1F94AFE-5D23-830D-B473-C93ECEC77A4E}"/>
          </ac:spMkLst>
        </pc:spChg>
        <pc:spChg chg="mod">
          <ac:chgData name="Kosi Okeke" userId="84c5b2b12e6fd948" providerId="LiveId" clId="{2E517008-7565-4B4F-9F39-8AFACFAE00DB}" dt="2024-03-09T00:25:46.278" v="413" actId="20577"/>
          <ac:spMkLst>
            <pc:docMk/>
            <pc:sldMk cId="1679444354" sldId="257"/>
            <ac:spMk id="4" creationId="{2A7C643C-9103-AC7A-5EAE-26681E29BA67}"/>
          </ac:spMkLst>
        </pc:spChg>
        <pc:spChg chg="mod">
          <ac:chgData name="Kosi Okeke" userId="84c5b2b12e6fd948" providerId="LiveId" clId="{2E517008-7565-4B4F-9F39-8AFACFAE00DB}" dt="2024-03-09T00:25:42.846" v="412" actId="20577"/>
          <ac:spMkLst>
            <pc:docMk/>
            <pc:sldMk cId="1679444354" sldId="257"/>
            <ac:spMk id="5" creationId="{EE7AFDD5-C6CB-16F2-B5CA-D6E44E3734B6}"/>
          </ac:spMkLst>
        </pc:spChg>
        <pc:spChg chg="mod">
          <ac:chgData name="Kosi Okeke" userId="84c5b2b12e6fd948" providerId="LiveId" clId="{2E517008-7565-4B4F-9F39-8AFACFAE00DB}" dt="2024-03-09T00:25:39.708" v="410" actId="20577"/>
          <ac:spMkLst>
            <pc:docMk/>
            <pc:sldMk cId="1679444354" sldId="257"/>
            <ac:spMk id="7" creationId="{4E1B6431-219F-8770-D99F-FFE350879909}"/>
          </ac:spMkLst>
        </pc:spChg>
        <pc:spChg chg="add mod">
          <ac:chgData name="Kosi Okeke" userId="84c5b2b12e6fd948" providerId="LiveId" clId="{2E517008-7565-4B4F-9F39-8AFACFAE00DB}" dt="2024-03-09T00:22:18.064" v="387" actId="1076"/>
          <ac:spMkLst>
            <pc:docMk/>
            <pc:sldMk cId="1679444354" sldId="257"/>
            <ac:spMk id="12" creationId="{2120EBFA-40E2-7135-CF79-CEB4AAD932C1}"/>
          </ac:spMkLst>
        </pc:spChg>
        <pc:spChg chg="add mod">
          <ac:chgData name="Kosi Okeke" userId="84c5b2b12e6fd948" providerId="LiveId" clId="{2E517008-7565-4B4F-9F39-8AFACFAE00DB}" dt="2024-03-09T00:22:23.944" v="388" actId="1076"/>
          <ac:spMkLst>
            <pc:docMk/>
            <pc:sldMk cId="1679444354" sldId="257"/>
            <ac:spMk id="35" creationId="{0DE8E502-156D-F4D1-5F56-5B57E8652622}"/>
          </ac:spMkLst>
        </pc:spChg>
        <pc:spChg chg="add mod">
          <ac:chgData name="Kosi Okeke" userId="84c5b2b12e6fd948" providerId="LiveId" clId="{2E517008-7565-4B4F-9F39-8AFACFAE00DB}" dt="2024-03-09T00:23:15.414" v="391" actId="1076"/>
          <ac:spMkLst>
            <pc:docMk/>
            <pc:sldMk cId="1679444354" sldId="257"/>
            <ac:spMk id="36" creationId="{976E519A-E2AE-C64C-1032-92FA6E2A142D}"/>
          </ac:spMkLst>
        </pc:spChg>
        <pc:picChg chg="mod">
          <ac:chgData name="Kosi Okeke" userId="84c5b2b12e6fd948" providerId="LiveId" clId="{2E517008-7565-4B4F-9F39-8AFACFAE00DB}" dt="2024-03-09T00:22:05.142" v="384" actId="1076"/>
          <ac:picMkLst>
            <pc:docMk/>
            <pc:sldMk cId="1679444354" sldId="257"/>
            <ac:picMk id="3" creationId="{9226CC28-63AD-B97A-6329-5633C48298A6}"/>
          </ac:picMkLst>
        </pc:picChg>
        <pc:cxnChg chg="add del mod">
          <ac:chgData name="Kosi Okeke" userId="84c5b2b12e6fd948" providerId="LiveId" clId="{2E517008-7565-4B4F-9F39-8AFACFAE00DB}" dt="2024-03-09T00:21:28.849" v="378" actId="478"/>
          <ac:cxnSpMkLst>
            <pc:docMk/>
            <pc:sldMk cId="1679444354" sldId="257"/>
            <ac:cxnSpMk id="9" creationId="{4B32EEF0-FA34-6D7A-A12A-0A2F0CE6FC56}"/>
          </ac:cxnSpMkLst>
        </pc:cxnChg>
      </pc:sldChg>
      <pc:sldChg chg="delSp modSp mod addAnim delAnim modAnim">
        <pc:chgData name="Kosi Okeke" userId="84c5b2b12e6fd948" providerId="LiveId" clId="{2E517008-7565-4B4F-9F39-8AFACFAE00DB}" dt="2024-03-09T02:09:34.438" v="669"/>
        <pc:sldMkLst>
          <pc:docMk/>
          <pc:sldMk cId="201838432" sldId="258"/>
        </pc:sldMkLst>
        <pc:spChg chg="mod">
          <ac:chgData name="Kosi Okeke" userId="84c5b2b12e6fd948" providerId="LiveId" clId="{2E517008-7565-4B4F-9F39-8AFACFAE00DB}" dt="2024-03-09T02:07:11.749" v="651" actId="15"/>
          <ac:spMkLst>
            <pc:docMk/>
            <pc:sldMk cId="201838432" sldId="258"/>
            <ac:spMk id="3" creationId="{5BDF7291-F587-6863-08C2-F8D557C6DF19}"/>
          </ac:spMkLst>
        </pc:spChg>
        <pc:spChg chg="del mod">
          <ac:chgData name="Kosi Okeke" userId="84c5b2b12e6fd948" providerId="LiveId" clId="{2E517008-7565-4B4F-9F39-8AFACFAE00DB}" dt="2024-03-09T02:06:29.959" v="645" actId="478"/>
          <ac:spMkLst>
            <pc:docMk/>
            <pc:sldMk cId="201838432" sldId="258"/>
            <ac:spMk id="4" creationId="{5322C9BC-AED3-AB8D-7127-52377DE77F4B}"/>
          </ac:spMkLst>
        </pc:spChg>
        <pc:spChg chg="del mod">
          <ac:chgData name="Kosi Okeke" userId="84c5b2b12e6fd948" providerId="LiveId" clId="{2E517008-7565-4B4F-9F39-8AFACFAE00DB}" dt="2024-03-09T02:06:15.303" v="642" actId="478"/>
          <ac:spMkLst>
            <pc:docMk/>
            <pc:sldMk cId="201838432" sldId="258"/>
            <ac:spMk id="6" creationId="{B0D7878E-13C0-E702-5ED1-45EECE4A487E}"/>
          </ac:spMkLst>
        </pc:spChg>
        <pc:picChg chg="mod">
          <ac:chgData name="Kosi Okeke" userId="84c5b2b12e6fd948" providerId="LiveId" clId="{2E517008-7565-4B4F-9F39-8AFACFAE00DB}" dt="2024-03-09T02:07:25.860" v="654" actId="14100"/>
          <ac:picMkLst>
            <pc:docMk/>
            <pc:sldMk cId="201838432" sldId="258"/>
            <ac:picMk id="9" creationId="{19C6A470-F770-A7D2-BF22-F7840604E013}"/>
          </ac:picMkLst>
        </pc:picChg>
      </pc:sldChg>
      <pc:sldChg chg="modSp mod modAnim">
        <pc:chgData name="Kosi Okeke" userId="84c5b2b12e6fd948" providerId="LiveId" clId="{2E517008-7565-4B4F-9F39-8AFACFAE00DB}" dt="2024-03-09T02:24:51.626" v="691"/>
        <pc:sldMkLst>
          <pc:docMk/>
          <pc:sldMk cId="1575765962" sldId="259"/>
        </pc:sldMkLst>
        <pc:spChg chg="mod">
          <ac:chgData name="Kosi Okeke" userId="84c5b2b12e6fd948" providerId="LiveId" clId="{2E517008-7565-4B4F-9F39-8AFACFAE00DB}" dt="2024-03-09T01:17:54.338" v="491" actId="1076"/>
          <ac:spMkLst>
            <pc:docMk/>
            <pc:sldMk cId="1575765962" sldId="259"/>
            <ac:spMk id="2" creationId="{94B6110E-BA9F-C3C4-4DD2-8B0F9A7E2347}"/>
          </ac:spMkLst>
        </pc:spChg>
        <pc:picChg chg="mod">
          <ac:chgData name="Kosi Okeke" userId="84c5b2b12e6fd948" providerId="LiveId" clId="{2E517008-7565-4B4F-9F39-8AFACFAE00DB}" dt="2024-03-09T01:32:34.201" v="508" actId="1076"/>
          <ac:picMkLst>
            <pc:docMk/>
            <pc:sldMk cId="1575765962" sldId="259"/>
            <ac:picMk id="7" creationId="{9B9649B8-2284-5DF8-A9B8-0801C0C6778D}"/>
          </ac:picMkLst>
        </pc:picChg>
      </pc:sldChg>
      <pc:sldChg chg="addSp modSp mod modAnim modNotesTx">
        <pc:chgData name="Kosi Okeke" userId="84c5b2b12e6fd948" providerId="LiveId" clId="{2E517008-7565-4B4F-9F39-8AFACFAE00DB}" dt="2024-03-09T02:16:06.210" v="690" actId="20577"/>
        <pc:sldMkLst>
          <pc:docMk/>
          <pc:sldMk cId="4199086376" sldId="260"/>
        </pc:sldMkLst>
        <pc:spChg chg="add mod">
          <ac:chgData name="Kosi Okeke" userId="84c5b2b12e6fd948" providerId="LiveId" clId="{2E517008-7565-4B4F-9F39-8AFACFAE00DB}" dt="2024-03-09T01:46:02.468" v="636" actId="208"/>
          <ac:spMkLst>
            <pc:docMk/>
            <pc:sldMk cId="4199086376" sldId="260"/>
            <ac:spMk id="4" creationId="{F0FD3CCC-01EE-FCB9-8C97-BBF7E6E82FFD}"/>
          </ac:spMkLst>
        </pc:spChg>
        <pc:spChg chg="add mod">
          <ac:chgData name="Kosi Okeke" userId="84c5b2b12e6fd948" providerId="LiveId" clId="{2E517008-7565-4B4F-9F39-8AFACFAE00DB}" dt="2024-03-09T01:44:37.949" v="625" actId="1076"/>
          <ac:spMkLst>
            <pc:docMk/>
            <pc:sldMk cId="4199086376" sldId="260"/>
            <ac:spMk id="7" creationId="{112E518B-BD3D-3D8E-F7E6-B96C3B9EA4CF}"/>
          </ac:spMkLst>
        </pc:spChg>
        <pc:picChg chg="mod">
          <ac:chgData name="Kosi Okeke" userId="84c5b2b12e6fd948" providerId="LiveId" clId="{2E517008-7565-4B4F-9F39-8AFACFAE00DB}" dt="2024-03-09T01:44:48.946" v="629" actId="1076"/>
          <ac:picMkLst>
            <pc:docMk/>
            <pc:sldMk cId="4199086376" sldId="260"/>
            <ac:picMk id="8" creationId="{D3D2CF98-F541-E159-1C42-708BA3089664}"/>
          </ac:picMkLst>
        </pc:picChg>
        <pc:picChg chg="mod">
          <ac:chgData name="Kosi Okeke" userId="84c5b2b12e6fd948" providerId="LiveId" clId="{2E517008-7565-4B4F-9F39-8AFACFAE00DB}" dt="2024-03-09T01:44:32.579" v="624" actId="1076"/>
          <ac:picMkLst>
            <pc:docMk/>
            <pc:sldMk cId="4199086376" sldId="260"/>
            <ac:picMk id="9" creationId="{067AD37A-2F24-AAD4-6437-A1A3C58E76F0}"/>
          </ac:picMkLst>
        </pc:picChg>
      </pc:sldChg>
      <pc:sldChg chg="modAnim">
        <pc:chgData name="Kosi Okeke" userId="84c5b2b12e6fd948" providerId="LiveId" clId="{2E517008-7565-4B4F-9F39-8AFACFAE00DB}" dt="2024-03-09T02:25:44.879" v="692"/>
        <pc:sldMkLst>
          <pc:docMk/>
          <pc:sldMk cId="2017348446" sldId="261"/>
        </pc:sldMkLst>
      </pc:sldChg>
      <pc:sldChg chg="modSp mod modAnim modNotesTx">
        <pc:chgData name="Kosi Okeke" userId="84c5b2b12e6fd948" providerId="LiveId" clId="{2E517008-7565-4B4F-9F39-8AFACFAE00DB}" dt="2024-03-09T05:28:14.160" v="964" actId="33524"/>
        <pc:sldMkLst>
          <pc:docMk/>
          <pc:sldMk cId="913092285" sldId="262"/>
        </pc:sldMkLst>
        <pc:spChg chg="mod">
          <ac:chgData name="Kosi Okeke" userId="84c5b2b12e6fd948" providerId="LiveId" clId="{2E517008-7565-4B4F-9F39-8AFACFAE00DB}" dt="2024-03-09T02:39:11.867" v="915" actId="20577"/>
          <ac:spMkLst>
            <pc:docMk/>
            <pc:sldMk cId="913092285" sldId="262"/>
            <ac:spMk id="3" creationId="{5D9F5D07-7826-1E05-0BC2-929FB8EA99B9}"/>
          </ac:spMkLst>
        </pc:spChg>
        <pc:picChg chg="mod">
          <ac:chgData name="Kosi Okeke" userId="84c5b2b12e6fd948" providerId="LiveId" clId="{2E517008-7565-4B4F-9F39-8AFACFAE00DB}" dt="2024-03-09T02:38:26.731" v="907" actId="14100"/>
          <ac:picMkLst>
            <pc:docMk/>
            <pc:sldMk cId="913092285" sldId="262"/>
            <ac:picMk id="6" creationId="{9014A9C7-2D78-009A-7CB0-B3E05D84AD28}"/>
          </ac:picMkLst>
        </pc:picChg>
      </pc:sldChg>
      <pc:sldChg chg="modNotesTx">
        <pc:chgData name="Kosi Okeke" userId="84c5b2b12e6fd948" providerId="LiveId" clId="{2E517008-7565-4B4F-9F39-8AFACFAE00DB}" dt="2024-03-09T05:13:53.508" v="963" actId="12"/>
        <pc:sldMkLst>
          <pc:docMk/>
          <pc:sldMk cId="2933674498" sldId="264"/>
        </pc:sldMkLst>
      </pc:sldChg>
      <pc:sldChg chg="modSp new mod modAnim">
        <pc:chgData name="Kosi Okeke" userId="84c5b2b12e6fd948" providerId="LiveId" clId="{2E517008-7565-4B4F-9F39-8AFACFAE00DB}" dt="2024-03-09T03:00:51.148" v="926"/>
        <pc:sldMkLst>
          <pc:docMk/>
          <pc:sldMk cId="1130659118" sldId="265"/>
        </pc:sldMkLst>
        <pc:spChg chg="mod">
          <ac:chgData name="Kosi Okeke" userId="84c5b2b12e6fd948" providerId="LiveId" clId="{2E517008-7565-4B4F-9F39-8AFACFAE00DB}" dt="2024-03-08T23:59:44.876" v="32" actId="6549"/>
          <ac:spMkLst>
            <pc:docMk/>
            <pc:sldMk cId="1130659118" sldId="265"/>
            <ac:spMk id="2" creationId="{B3396D56-2D27-71B4-82E9-12509FAF9248}"/>
          </ac:spMkLst>
        </pc:spChg>
        <pc:spChg chg="mod">
          <ac:chgData name="Kosi Okeke" userId="84c5b2b12e6fd948" providerId="LiveId" clId="{2E517008-7565-4B4F-9F39-8AFACFAE00DB}" dt="2024-03-09T02:11:45.873" v="676" actId="20577"/>
          <ac:spMkLst>
            <pc:docMk/>
            <pc:sldMk cId="1130659118" sldId="265"/>
            <ac:spMk id="3" creationId="{51E50F62-1A0B-4405-BA7C-C6B35D8AD6FE}"/>
          </ac:spMkLst>
        </pc:spChg>
      </pc:sldChg>
      <pc:sldChg chg="addSp delSp modSp new mod ord delAnim modAnim modNotesTx">
        <pc:chgData name="Kosi Okeke" userId="84c5b2b12e6fd948" providerId="LiveId" clId="{2E517008-7565-4B4F-9F39-8AFACFAE00DB}" dt="2024-03-09T02:13:55.299" v="679"/>
        <pc:sldMkLst>
          <pc:docMk/>
          <pc:sldMk cId="715891709" sldId="266"/>
        </pc:sldMkLst>
        <pc:spChg chg="mod">
          <ac:chgData name="Kosi Okeke" userId="84c5b2b12e6fd948" providerId="LiveId" clId="{2E517008-7565-4B4F-9F39-8AFACFAE00DB}" dt="2024-03-09T01:18:00.527" v="492" actId="1076"/>
          <ac:spMkLst>
            <pc:docMk/>
            <pc:sldMk cId="715891709" sldId="266"/>
            <ac:spMk id="2" creationId="{910451BF-D606-9D34-B293-CACE8EAE7EAC}"/>
          </ac:spMkLst>
        </pc:spChg>
        <pc:spChg chg="del">
          <ac:chgData name="Kosi Okeke" userId="84c5b2b12e6fd948" providerId="LiveId" clId="{2E517008-7565-4B4F-9F39-8AFACFAE00DB}" dt="2024-03-09T01:16:51.945" v="485"/>
          <ac:spMkLst>
            <pc:docMk/>
            <pc:sldMk cId="715891709" sldId="266"/>
            <ac:spMk id="3" creationId="{A281BF64-F02D-5E2A-367E-1C133C45FA68}"/>
          </ac:spMkLst>
        </pc:spChg>
        <pc:spChg chg="add del mod">
          <ac:chgData name="Kosi Okeke" userId="84c5b2b12e6fd948" providerId="LiveId" clId="{2E517008-7565-4B4F-9F39-8AFACFAE00DB}" dt="2024-03-09T01:34:48.182" v="540" actId="21"/>
          <ac:spMkLst>
            <pc:docMk/>
            <pc:sldMk cId="715891709" sldId="266"/>
            <ac:spMk id="5" creationId="{43FCC35E-BCF2-F1A2-30BB-0E50DCF4C10F}"/>
          </ac:spMkLst>
        </pc:spChg>
        <pc:spChg chg="add mod">
          <ac:chgData name="Kosi Okeke" userId="84c5b2b12e6fd948" providerId="LiveId" clId="{2E517008-7565-4B4F-9F39-8AFACFAE00DB}" dt="2024-03-09T01:35:01.596" v="543" actId="1076"/>
          <ac:spMkLst>
            <pc:docMk/>
            <pc:sldMk cId="715891709" sldId="266"/>
            <ac:spMk id="6" creationId="{50ADCCAF-F4AC-C7C0-B49F-A6485FDB616D}"/>
          </ac:spMkLst>
        </pc:spChg>
        <pc:spChg chg="add mod">
          <ac:chgData name="Kosi Okeke" userId="84c5b2b12e6fd948" providerId="LiveId" clId="{2E517008-7565-4B4F-9F39-8AFACFAE00DB}" dt="2024-03-09T01:36:53.720" v="553" actId="1076"/>
          <ac:spMkLst>
            <pc:docMk/>
            <pc:sldMk cId="715891709" sldId="266"/>
            <ac:spMk id="7" creationId="{1959EDBF-92A4-5637-5A2E-150131CBB91A}"/>
          </ac:spMkLst>
        </pc:spChg>
        <pc:picChg chg="add mod">
          <ac:chgData name="Kosi Okeke" userId="84c5b2b12e6fd948" providerId="LiveId" clId="{2E517008-7565-4B4F-9F39-8AFACFAE00DB}" dt="2024-03-09T01:35:26.470" v="547" actId="1076"/>
          <ac:picMkLst>
            <pc:docMk/>
            <pc:sldMk cId="715891709" sldId="266"/>
            <ac:picMk id="4" creationId="{BAE77F65-BFE8-7057-0F88-D967FB8EBD07}"/>
          </ac:picMkLst>
        </pc:picChg>
      </pc:sldChg>
      <pc:sldChg chg="addSp delSp modSp new mod ord delAnim modAnim modNotesTx">
        <pc:chgData name="Kosi Okeke" userId="84c5b2b12e6fd948" providerId="LiveId" clId="{2E517008-7565-4B4F-9F39-8AFACFAE00DB}" dt="2024-03-09T02:14:07.046" v="680" actId="12"/>
        <pc:sldMkLst>
          <pc:docMk/>
          <pc:sldMk cId="2145461783" sldId="267"/>
        </pc:sldMkLst>
        <pc:spChg chg="mod">
          <ac:chgData name="Kosi Okeke" userId="84c5b2b12e6fd948" providerId="LiveId" clId="{2E517008-7565-4B4F-9F39-8AFACFAE00DB}" dt="2024-03-09T01:17:38.735" v="490" actId="1076"/>
          <ac:spMkLst>
            <pc:docMk/>
            <pc:sldMk cId="2145461783" sldId="267"/>
            <ac:spMk id="2" creationId="{1B5C8317-9B0A-CCE7-48B2-F2FD3B0955F0}"/>
          </ac:spMkLst>
        </pc:spChg>
        <pc:spChg chg="del">
          <ac:chgData name="Kosi Okeke" userId="84c5b2b12e6fd948" providerId="LiveId" clId="{2E517008-7565-4B4F-9F39-8AFACFAE00DB}" dt="2024-03-09T01:17:00.095" v="486"/>
          <ac:spMkLst>
            <pc:docMk/>
            <pc:sldMk cId="2145461783" sldId="267"/>
            <ac:spMk id="3" creationId="{77454A45-9349-B53F-7F41-B6BDF291C40E}"/>
          </ac:spMkLst>
        </pc:spChg>
        <pc:spChg chg="add del mod">
          <ac:chgData name="Kosi Okeke" userId="84c5b2b12e6fd948" providerId="LiveId" clId="{2E517008-7565-4B4F-9F39-8AFACFAE00DB}" dt="2024-03-09T01:34:36.408" v="537" actId="21"/>
          <ac:spMkLst>
            <pc:docMk/>
            <pc:sldMk cId="2145461783" sldId="267"/>
            <ac:spMk id="5" creationId="{50ADCCAF-F4AC-C7C0-B49F-A6485FDB616D}"/>
          </ac:spMkLst>
        </pc:spChg>
        <pc:spChg chg="add mod">
          <ac:chgData name="Kosi Okeke" userId="84c5b2b12e6fd948" providerId="LiveId" clId="{2E517008-7565-4B4F-9F39-8AFACFAE00DB}" dt="2024-03-09T01:34:55.968" v="542" actId="1076"/>
          <ac:spMkLst>
            <pc:docMk/>
            <pc:sldMk cId="2145461783" sldId="267"/>
            <ac:spMk id="6" creationId="{43FCC35E-BCF2-F1A2-30BB-0E50DCF4C10F}"/>
          </ac:spMkLst>
        </pc:spChg>
        <pc:spChg chg="add mod">
          <ac:chgData name="Kosi Okeke" userId="84c5b2b12e6fd948" providerId="LiveId" clId="{2E517008-7565-4B4F-9F39-8AFACFAE00DB}" dt="2024-03-09T01:37:27.245" v="557" actId="1076"/>
          <ac:spMkLst>
            <pc:docMk/>
            <pc:sldMk cId="2145461783" sldId="267"/>
            <ac:spMk id="7" creationId="{47C356B7-ABAB-65ED-0559-C98D0485AC78}"/>
          </ac:spMkLst>
        </pc:spChg>
        <pc:picChg chg="add mod">
          <ac:chgData name="Kosi Okeke" userId="84c5b2b12e6fd948" providerId="LiveId" clId="{2E517008-7565-4B4F-9F39-8AFACFAE00DB}" dt="2024-03-09T01:35:22.304" v="546" actId="1076"/>
          <ac:picMkLst>
            <pc:docMk/>
            <pc:sldMk cId="2145461783" sldId="267"/>
            <ac:picMk id="4" creationId="{8E70A6FD-5464-6619-E67F-3D4491E8D338}"/>
          </ac:picMkLst>
        </pc:picChg>
      </pc:sldChg>
      <pc:sldChg chg="modSp mod modAnim modNotesTx">
        <pc:chgData name="Kosi Okeke" userId="84c5b2b12e6fd948" providerId="LiveId" clId="{2E517008-7565-4B4F-9F39-8AFACFAE00DB}" dt="2024-03-09T05:45:39.456" v="965" actId="20577"/>
        <pc:sldMkLst>
          <pc:docMk/>
          <pc:sldMk cId="1674003163" sldId="268"/>
        </pc:sldMkLst>
        <pc:spChg chg="mod">
          <ac:chgData name="Kosi Okeke" userId="84c5b2b12e6fd948" providerId="LiveId" clId="{2E517008-7565-4B4F-9F39-8AFACFAE00DB}" dt="2024-03-09T05:11:41.649" v="958" actId="20577"/>
          <ac:spMkLst>
            <pc:docMk/>
            <pc:sldMk cId="1674003163" sldId="268"/>
            <ac:spMk id="2" creationId="{B777A994-E2B9-AA2B-C6E7-8BE7BB4BFA7F}"/>
          </ac:spMkLst>
        </pc:spChg>
        <pc:spChg chg="mod">
          <ac:chgData name="Kosi Okeke" userId="84c5b2b12e6fd948" providerId="LiveId" clId="{2E517008-7565-4B4F-9F39-8AFACFAE00DB}" dt="2024-03-09T05:45:39.456" v="965" actId="20577"/>
          <ac:spMkLst>
            <pc:docMk/>
            <pc:sldMk cId="1674003163" sldId="268"/>
            <ac:spMk id="10" creationId="{E6C365A8-A315-9B25-DC09-49B224C62262}"/>
          </ac:spMkLst>
        </pc:spChg>
      </pc:sldChg>
    </pc:docChg>
  </pc:docChgLst>
  <pc:docChgLst>
    <pc:chgData name="Jaren Shead" userId="d5cbae1f2e686c95" providerId="LiveId" clId="{D5CE74E9-1282-48B4-85AE-8762ABDF1ABA}"/>
    <pc:docChg chg="undo custSel addSld modSld">
      <pc:chgData name="Jaren Shead" userId="d5cbae1f2e686c95" providerId="LiveId" clId="{D5CE74E9-1282-48B4-85AE-8762ABDF1ABA}" dt="2024-03-09T05:36:50.428" v="2937" actId="20577"/>
      <pc:docMkLst>
        <pc:docMk/>
      </pc:docMkLst>
      <pc:sldChg chg="addSp delSp modSp mod">
        <pc:chgData name="Jaren Shead" userId="d5cbae1f2e686c95" providerId="LiveId" clId="{D5CE74E9-1282-48B4-85AE-8762ABDF1ABA}" dt="2024-02-28T00:00:13.256" v="1611" actId="2711"/>
        <pc:sldMkLst>
          <pc:docMk/>
          <pc:sldMk cId="846604026" sldId="256"/>
        </pc:sldMkLst>
        <pc:spChg chg="mod">
          <ac:chgData name="Jaren Shead" userId="d5cbae1f2e686c95" providerId="LiveId" clId="{D5CE74E9-1282-48B4-85AE-8762ABDF1ABA}" dt="2024-02-28T00:00:13.256" v="1611" actId="2711"/>
          <ac:spMkLst>
            <pc:docMk/>
            <pc:sldMk cId="846604026" sldId="256"/>
            <ac:spMk id="2" creationId="{BF979F3F-A087-AD77-F07E-623F8ADDF184}"/>
          </ac:spMkLst>
        </pc:spChg>
        <pc:spChg chg="mod">
          <ac:chgData name="Jaren Shead" userId="d5cbae1f2e686c95" providerId="LiveId" clId="{D5CE74E9-1282-48B4-85AE-8762ABDF1ABA}" dt="2024-02-28T00:00:09.184" v="1610" actId="2711"/>
          <ac:spMkLst>
            <pc:docMk/>
            <pc:sldMk cId="846604026" sldId="256"/>
            <ac:spMk id="3" creationId="{719E21FF-451D-9942-A6EF-42B2791BF675}"/>
          </ac:spMkLst>
        </pc:spChg>
        <pc:spChg chg="add del mod">
          <ac:chgData name="Jaren Shead" userId="d5cbae1f2e686c95" providerId="LiveId" clId="{D5CE74E9-1282-48B4-85AE-8762ABDF1ABA}" dt="2024-02-27T23:55:55.275" v="1536" actId="478"/>
          <ac:spMkLst>
            <pc:docMk/>
            <pc:sldMk cId="846604026" sldId="256"/>
            <ac:spMk id="4" creationId="{3345D4FA-9B3E-C420-BAD6-A1C2BCE552B6}"/>
          </ac:spMkLst>
        </pc:spChg>
        <pc:spChg chg="add mod">
          <ac:chgData name="Jaren Shead" userId="d5cbae1f2e686c95" providerId="LiveId" clId="{D5CE74E9-1282-48B4-85AE-8762ABDF1ABA}" dt="2024-02-27T23:56:14.484" v="1579" actId="207"/>
          <ac:spMkLst>
            <pc:docMk/>
            <pc:sldMk cId="846604026" sldId="256"/>
            <ac:spMk id="7" creationId="{3164D01A-1DF3-61FB-18E9-8E304B3EE2F5}"/>
          </ac:spMkLst>
        </pc:spChg>
        <pc:picChg chg="add mod ord">
          <ac:chgData name="Jaren Shead" userId="d5cbae1f2e686c95" providerId="LiveId" clId="{D5CE74E9-1282-48B4-85AE-8762ABDF1ABA}" dt="2024-02-27T23:56:24.363" v="1583" actId="1076"/>
          <ac:picMkLst>
            <pc:docMk/>
            <pc:sldMk cId="846604026" sldId="256"/>
            <ac:picMk id="6" creationId="{773B327E-FCA2-D449-FE32-C8920F88DFEC}"/>
          </ac:picMkLst>
        </pc:picChg>
      </pc:sldChg>
      <pc:sldChg chg="addSp delSp modSp mod modTransition modAnim modNotesTx">
        <pc:chgData name="Jaren Shead" userId="d5cbae1f2e686c95" providerId="LiveId" clId="{D5CE74E9-1282-48B4-85AE-8762ABDF1ABA}" dt="2024-02-28T00:00:31.017" v="1613" actId="2711"/>
        <pc:sldMkLst>
          <pc:docMk/>
          <pc:sldMk cId="1679444354" sldId="257"/>
        </pc:sldMkLst>
        <pc:spChg chg="mod">
          <ac:chgData name="Jaren Shead" userId="d5cbae1f2e686c95" providerId="LiveId" clId="{D5CE74E9-1282-48B4-85AE-8762ABDF1ABA}" dt="2024-02-28T00:00:19.869" v="1612" actId="2711"/>
          <ac:spMkLst>
            <pc:docMk/>
            <pc:sldMk cId="1679444354" sldId="257"/>
            <ac:spMk id="2" creationId="{D1F94AFE-5D23-830D-B473-C93ECEC77A4E}"/>
          </ac:spMkLst>
        </pc:spChg>
        <pc:spChg chg="del">
          <ac:chgData name="Jaren Shead" userId="d5cbae1f2e686c95" providerId="LiveId" clId="{D5CE74E9-1282-48B4-85AE-8762ABDF1ABA}" dt="2024-02-26T23:33:57.419" v="54" actId="478"/>
          <ac:spMkLst>
            <pc:docMk/>
            <pc:sldMk cId="1679444354" sldId="257"/>
            <ac:spMk id="3" creationId="{6E1F2EDB-E40F-7785-5C40-48CBE70BA341}"/>
          </ac:spMkLst>
        </pc:spChg>
        <pc:spChg chg="add mod">
          <ac:chgData name="Jaren Shead" userId="d5cbae1f2e686c95" providerId="LiveId" clId="{D5CE74E9-1282-48B4-85AE-8762ABDF1ABA}" dt="2024-02-28T00:00:31.017" v="1613" actId="2711"/>
          <ac:spMkLst>
            <pc:docMk/>
            <pc:sldMk cId="1679444354" sldId="257"/>
            <ac:spMk id="4" creationId="{2A7C643C-9103-AC7A-5EAE-26681E29BA67}"/>
          </ac:spMkLst>
        </pc:spChg>
        <pc:spChg chg="add mod">
          <ac:chgData name="Jaren Shead" userId="d5cbae1f2e686c95" providerId="LiveId" clId="{D5CE74E9-1282-48B4-85AE-8762ABDF1ABA}" dt="2024-02-28T00:00:31.017" v="1613" actId="2711"/>
          <ac:spMkLst>
            <pc:docMk/>
            <pc:sldMk cId="1679444354" sldId="257"/>
            <ac:spMk id="5" creationId="{EE7AFDD5-C6CB-16F2-B5CA-D6E44E3734B6}"/>
          </ac:spMkLst>
        </pc:spChg>
        <pc:spChg chg="add mod">
          <ac:chgData name="Jaren Shead" userId="d5cbae1f2e686c95" providerId="LiveId" clId="{D5CE74E9-1282-48B4-85AE-8762ABDF1ABA}" dt="2024-02-28T00:00:31.017" v="1613" actId="2711"/>
          <ac:spMkLst>
            <pc:docMk/>
            <pc:sldMk cId="1679444354" sldId="257"/>
            <ac:spMk id="7" creationId="{4E1B6431-219F-8770-D99F-FFE350879909}"/>
          </ac:spMkLst>
        </pc:spChg>
        <pc:picChg chg="add mod">
          <ac:chgData name="Jaren Shead" userId="d5cbae1f2e686c95" providerId="LiveId" clId="{D5CE74E9-1282-48B4-85AE-8762ABDF1ABA}" dt="2024-02-27T03:32:26.777" v="978" actId="1076"/>
          <ac:picMkLst>
            <pc:docMk/>
            <pc:sldMk cId="1679444354" sldId="257"/>
            <ac:picMk id="3" creationId="{9226CC28-63AD-B97A-6329-5633C48298A6}"/>
          </ac:picMkLst>
        </pc:picChg>
        <pc:picChg chg="add del mod">
          <ac:chgData name="Jaren Shead" userId="d5cbae1f2e686c95" providerId="LiveId" clId="{D5CE74E9-1282-48B4-85AE-8762ABDF1ABA}" dt="2024-02-26T23:36:49.800" v="59" actId="478"/>
          <ac:picMkLst>
            <pc:docMk/>
            <pc:sldMk cId="1679444354" sldId="257"/>
            <ac:picMk id="5" creationId="{2A5CDC50-74F9-94B9-BA85-CD5B60B58D46}"/>
          </ac:picMkLst>
        </pc:picChg>
        <pc:picChg chg="add mod">
          <ac:chgData name="Jaren Shead" userId="d5cbae1f2e686c95" providerId="LiveId" clId="{D5CE74E9-1282-48B4-85AE-8762ABDF1ABA}" dt="2024-02-27T23:57:30.361" v="1590" actId="1076"/>
          <ac:picMkLst>
            <pc:docMk/>
            <pc:sldMk cId="1679444354" sldId="257"/>
            <ac:picMk id="6" creationId="{B699E2B0-7E3F-0809-9B6F-3F470E786CD4}"/>
          </ac:picMkLst>
        </pc:picChg>
        <pc:picChg chg="add del mod">
          <ac:chgData name="Jaren Shead" userId="d5cbae1f2e686c95" providerId="LiveId" clId="{D5CE74E9-1282-48B4-85AE-8762ABDF1ABA}" dt="2024-02-27T02:06:32.217" v="93" actId="478"/>
          <ac:picMkLst>
            <pc:docMk/>
            <pc:sldMk cId="1679444354" sldId="257"/>
            <ac:picMk id="6" creationId="{C4293484-6E48-5DAD-5302-6009A6208BB8}"/>
          </ac:picMkLst>
        </pc:picChg>
        <pc:picChg chg="add del mod">
          <ac:chgData name="Jaren Shead" userId="d5cbae1f2e686c95" providerId="LiveId" clId="{D5CE74E9-1282-48B4-85AE-8762ABDF1ABA}" dt="2024-02-27T03:32:21.675" v="976" actId="478"/>
          <ac:picMkLst>
            <pc:docMk/>
            <pc:sldMk cId="1679444354" sldId="257"/>
            <ac:picMk id="9" creationId="{0D992DD9-D8A4-A95B-1FB2-CAFCFE2453DB}"/>
          </ac:picMkLst>
        </pc:picChg>
      </pc:sldChg>
      <pc:sldChg chg="addSp delSp modSp new mod modTransition delAnim modNotesTx">
        <pc:chgData name="Jaren Shead" userId="d5cbae1f2e686c95" providerId="LiveId" clId="{D5CE74E9-1282-48B4-85AE-8762ABDF1ABA}" dt="2024-03-09T05:15:11.180" v="2797" actId="20577"/>
        <pc:sldMkLst>
          <pc:docMk/>
          <pc:sldMk cId="201838432" sldId="258"/>
        </pc:sldMkLst>
        <pc:spChg chg="mod">
          <ac:chgData name="Jaren Shead" userId="d5cbae1f2e686c95" providerId="LiveId" clId="{D5CE74E9-1282-48B4-85AE-8762ABDF1ABA}" dt="2024-02-28T00:00:45.981" v="1615" actId="2711"/>
          <ac:spMkLst>
            <pc:docMk/>
            <pc:sldMk cId="201838432" sldId="258"/>
            <ac:spMk id="2" creationId="{FC713CA0-D6B7-E075-5264-448F844A7814}"/>
          </ac:spMkLst>
        </pc:spChg>
        <pc:spChg chg="del">
          <ac:chgData name="Jaren Shead" userId="d5cbae1f2e686c95" providerId="LiveId" clId="{D5CE74E9-1282-48B4-85AE-8762ABDF1ABA}" dt="2024-02-26T23:39:24.961" v="65" actId="478"/>
          <ac:spMkLst>
            <pc:docMk/>
            <pc:sldMk cId="201838432" sldId="258"/>
            <ac:spMk id="3" creationId="{502810A1-ED36-77E2-89C4-D37F4EA934EF}"/>
          </ac:spMkLst>
        </pc:spChg>
        <pc:spChg chg="mod">
          <ac:chgData name="Jaren Shead" userId="d5cbae1f2e686c95" providerId="LiveId" clId="{D5CE74E9-1282-48B4-85AE-8762ABDF1ABA}" dt="2024-03-09T05:15:11.180" v="2797" actId="20577"/>
          <ac:spMkLst>
            <pc:docMk/>
            <pc:sldMk cId="201838432" sldId="258"/>
            <ac:spMk id="3" creationId="{5BDF7291-F587-6863-08C2-F8D557C6DF19}"/>
          </ac:spMkLst>
        </pc:spChg>
        <pc:spChg chg="mod">
          <ac:chgData name="Jaren Shead" userId="d5cbae1f2e686c95" providerId="LiveId" clId="{D5CE74E9-1282-48B4-85AE-8762ABDF1ABA}" dt="2024-03-09T01:59:10.483" v="1888" actId="1076"/>
          <ac:spMkLst>
            <pc:docMk/>
            <pc:sldMk cId="201838432" sldId="258"/>
            <ac:spMk id="4" creationId="{5322C9BC-AED3-AB8D-7127-52377DE77F4B}"/>
          </ac:spMkLst>
        </pc:spChg>
        <pc:spChg chg="mod">
          <ac:chgData name="Jaren Shead" userId="d5cbae1f2e686c95" providerId="LiveId" clId="{D5CE74E9-1282-48B4-85AE-8762ABDF1ABA}" dt="2024-03-09T01:59:05.486" v="1887" actId="1076"/>
          <ac:spMkLst>
            <pc:docMk/>
            <pc:sldMk cId="201838432" sldId="258"/>
            <ac:spMk id="6" creationId="{B0D7878E-13C0-E702-5ED1-45EECE4A487E}"/>
          </ac:spMkLst>
        </pc:spChg>
        <pc:picChg chg="add del mod">
          <ac:chgData name="Jaren Shead" userId="d5cbae1f2e686c95" providerId="LiveId" clId="{D5CE74E9-1282-48B4-85AE-8762ABDF1ABA}" dt="2024-03-09T01:04:05.775" v="1745" actId="478"/>
          <ac:picMkLst>
            <pc:docMk/>
            <pc:sldMk cId="201838432" sldId="258"/>
            <ac:picMk id="5" creationId="{BFC04110-9A56-D5D8-F0D1-E32705DB91DF}"/>
          </ac:picMkLst>
        </pc:picChg>
        <pc:picChg chg="add mod">
          <ac:chgData name="Jaren Shead" userId="d5cbae1f2e686c95" providerId="LiveId" clId="{D5CE74E9-1282-48B4-85AE-8762ABDF1ABA}" dt="2024-02-27T23:57:23.291" v="1589" actId="1076"/>
          <ac:picMkLst>
            <pc:docMk/>
            <pc:sldMk cId="201838432" sldId="258"/>
            <ac:picMk id="7" creationId="{9FABD0ED-702B-79EB-03E4-2F48B742C969}"/>
          </ac:picMkLst>
        </pc:picChg>
        <pc:picChg chg="add del mod">
          <ac:chgData name="Jaren Shead" userId="d5cbae1f2e686c95" providerId="LiveId" clId="{D5CE74E9-1282-48B4-85AE-8762ABDF1ABA}" dt="2024-03-09T01:04:16.123" v="1747" actId="478"/>
          <ac:picMkLst>
            <pc:docMk/>
            <pc:sldMk cId="201838432" sldId="258"/>
            <ac:picMk id="8" creationId="{C9489BB4-B4EE-FD33-99CD-9E81A7A711FE}"/>
          </ac:picMkLst>
        </pc:picChg>
        <pc:picChg chg="add mod">
          <ac:chgData name="Jaren Shead" userId="d5cbae1f2e686c95" providerId="LiveId" clId="{D5CE74E9-1282-48B4-85AE-8762ABDF1ABA}" dt="2024-03-09T01:59:22.129" v="1889" actId="108"/>
          <ac:picMkLst>
            <pc:docMk/>
            <pc:sldMk cId="201838432" sldId="258"/>
            <ac:picMk id="9" creationId="{19C6A470-F770-A7D2-BF22-F7840604E013}"/>
          </ac:picMkLst>
        </pc:picChg>
      </pc:sldChg>
      <pc:sldChg chg="addSp delSp modSp new mod modTransition delAnim modAnim modNotesTx">
        <pc:chgData name="Jaren Shead" userId="d5cbae1f2e686c95" providerId="LiveId" clId="{D5CE74E9-1282-48B4-85AE-8762ABDF1ABA}" dt="2024-03-09T02:05:57.082" v="1959"/>
        <pc:sldMkLst>
          <pc:docMk/>
          <pc:sldMk cId="1575765962" sldId="259"/>
        </pc:sldMkLst>
        <pc:spChg chg="mod">
          <ac:chgData name="Jaren Shead" userId="d5cbae1f2e686c95" providerId="LiveId" clId="{D5CE74E9-1282-48B4-85AE-8762ABDF1ABA}" dt="2024-02-28T00:01:00.963" v="1616" actId="2711"/>
          <ac:spMkLst>
            <pc:docMk/>
            <pc:sldMk cId="1575765962" sldId="259"/>
            <ac:spMk id="2" creationId="{94B6110E-BA9F-C3C4-4DD2-8B0F9A7E2347}"/>
          </ac:spMkLst>
        </pc:spChg>
        <pc:spChg chg="del">
          <ac:chgData name="Jaren Shead" userId="d5cbae1f2e686c95" providerId="LiveId" clId="{D5CE74E9-1282-48B4-85AE-8762ABDF1ABA}" dt="2024-02-27T02:01:02.470" v="85" actId="478"/>
          <ac:spMkLst>
            <pc:docMk/>
            <pc:sldMk cId="1575765962" sldId="259"/>
            <ac:spMk id="3" creationId="{5CEE553B-3832-5581-7BBD-78BE0CFE7242}"/>
          </ac:spMkLst>
        </pc:spChg>
        <pc:spChg chg="add del mod">
          <ac:chgData name="Jaren Shead" userId="d5cbae1f2e686c95" providerId="LiveId" clId="{D5CE74E9-1282-48B4-85AE-8762ABDF1ABA}" dt="2024-03-09T02:01:14.269" v="1913" actId="478"/>
          <ac:spMkLst>
            <pc:docMk/>
            <pc:sldMk cId="1575765962" sldId="259"/>
            <ac:spMk id="5" creationId="{F3C62C29-AA2A-C2A4-9957-B037CD3BB06A}"/>
          </ac:spMkLst>
        </pc:spChg>
        <pc:spChg chg="add mod">
          <ac:chgData name="Jaren Shead" userId="d5cbae1f2e686c95" providerId="LiveId" clId="{D5CE74E9-1282-48B4-85AE-8762ABDF1ABA}" dt="2024-03-09T02:04:44.383" v="1951" actId="5793"/>
          <ac:spMkLst>
            <pc:docMk/>
            <pc:sldMk cId="1575765962" sldId="259"/>
            <ac:spMk id="8" creationId="{E66C70F9-2BE8-C928-9304-FABCF8BC591C}"/>
          </ac:spMkLst>
        </pc:spChg>
        <pc:spChg chg="add del mod">
          <ac:chgData name="Jaren Shead" userId="d5cbae1f2e686c95" providerId="LiveId" clId="{D5CE74E9-1282-48B4-85AE-8762ABDF1ABA}" dt="2024-03-09T02:01:12.142" v="1912" actId="478"/>
          <ac:spMkLst>
            <pc:docMk/>
            <pc:sldMk cId="1575765962" sldId="259"/>
            <ac:spMk id="9" creationId="{173BBDE7-C89C-BC48-0ABC-62274D7DE833}"/>
          </ac:spMkLst>
        </pc:spChg>
        <pc:spChg chg="add mod">
          <ac:chgData name="Jaren Shead" userId="d5cbae1f2e686c95" providerId="LiveId" clId="{D5CE74E9-1282-48B4-85AE-8762ABDF1ABA}" dt="2024-03-09T02:03:25.474" v="1942" actId="1076"/>
          <ac:spMkLst>
            <pc:docMk/>
            <pc:sldMk cId="1575765962" sldId="259"/>
            <ac:spMk id="12" creationId="{8B222D93-C918-0BF4-0371-A6AF9975A2E7}"/>
          </ac:spMkLst>
        </pc:spChg>
        <pc:spChg chg="add del mod">
          <ac:chgData name="Jaren Shead" userId="d5cbae1f2e686c95" providerId="LiveId" clId="{D5CE74E9-1282-48B4-85AE-8762ABDF1ABA}" dt="2024-03-09T02:03:09.141" v="1939" actId="478"/>
          <ac:spMkLst>
            <pc:docMk/>
            <pc:sldMk cId="1575765962" sldId="259"/>
            <ac:spMk id="14" creationId="{FA21D338-728D-9659-90CD-3D6185BE1383}"/>
          </ac:spMkLst>
        </pc:spChg>
        <pc:spChg chg="add mod">
          <ac:chgData name="Jaren Shead" userId="d5cbae1f2e686c95" providerId="LiveId" clId="{D5CE74E9-1282-48B4-85AE-8762ABDF1ABA}" dt="2024-03-09T02:03:18.708" v="1941" actId="1076"/>
          <ac:spMkLst>
            <pc:docMk/>
            <pc:sldMk cId="1575765962" sldId="259"/>
            <ac:spMk id="15" creationId="{83AFD168-77F8-C111-7E8D-63C37A982FE3}"/>
          </ac:spMkLst>
        </pc:spChg>
        <pc:picChg chg="add mod">
          <ac:chgData name="Jaren Shead" userId="d5cbae1f2e686c95" providerId="LiveId" clId="{D5CE74E9-1282-48B4-85AE-8762ABDF1ABA}" dt="2024-02-27T23:59:08.095" v="1609" actId="1076"/>
          <ac:picMkLst>
            <pc:docMk/>
            <pc:sldMk cId="1575765962" sldId="259"/>
            <ac:picMk id="3" creationId="{C801D80F-4FB0-5014-814B-2554DB7EB81C}"/>
          </ac:picMkLst>
        </pc:picChg>
        <pc:picChg chg="add del mod">
          <ac:chgData name="Jaren Shead" userId="d5cbae1f2e686c95" providerId="LiveId" clId="{D5CE74E9-1282-48B4-85AE-8762ABDF1ABA}" dt="2024-03-09T01:05:11.772" v="1756" actId="478"/>
          <ac:picMkLst>
            <pc:docMk/>
            <pc:sldMk cId="1575765962" sldId="259"/>
            <ac:picMk id="4" creationId="{9F58AA2F-A643-CAE5-3F01-86CE61E1FB07}"/>
          </ac:picMkLst>
        </pc:picChg>
        <pc:picChg chg="add mod">
          <ac:chgData name="Jaren Shead" userId="d5cbae1f2e686c95" providerId="LiveId" clId="{D5CE74E9-1282-48B4-85AE-8762ABDF1ABA}" dt="2024-03-09T02:03:50.203" v="1944" actId="108"/>
          <ac:picMkLst>
            <pc:docMk/>
            <pc:sldMk cId="1575765962" sldId="259"/>
            <ac:picMk id="6" creationId="{57F8D25E-CDD8-5FDB-BE79-82D08B5E9BBD}"/>
          </ac:picMkLst>
        </pc:picChg>
        <pc:picChg chg="add mod">
          <ac:chgData name="Jaren Shead" userId="d5cbae1f2e686c95" providerId="LiveId" clId="{D5CE74E9-1282-48B4-85AE-8762ABDF1ABA}" dt="2024-03-09T02:01:30.379" v="1918" actId="1076"/>
          <ac:picMkLst>
            <pc:docMk/>
            <pc:sldMk cId="1575765962" sldId="259"/>
            <ac:picMk id="7" creationId="{9B9649B8-2284-5DF8-A9B8-0801C0C6778D}"/>
          </ac:picMkLst>
        </pc:picChg>
        <pc:picChg chg="add del mod">
          <ac:chgData name="Jaren Shead" userId="d5cbae1f2e686c95" providerId="LiveId" clId="{D5CE74E9-1282-48B4-85AE-8762ABDF1ABA}" dt="2024-03-09T01:07:12.990" v="1770" actId="478"/>
          <ac:picMkLst>
            <pc:docMk/>
            <pc:sldMk cId="1575765962" sldId="259"/>
            <ac:picMk id="10" creationId="{E24BED6A-8F0A-D4B5-CE38-69BF0ADC1D80}"/>
          </ac:picMkLst>
        </pc:picChg>
        <pc:picChg chg="add del mod">
          <ac:chgData name="Jaren Shead" userId="d5cbae1f2e686c95" providerId="LiveId" clId="{D5CE74E9-1282-48B4-85AE-8762ABDF1ABA}" dt="2024-02-27T03:31:19.107" v="973" actId="478"/>
          <ac:picMkLst>
            <pc:docMk/>
            <pc:sldMk cId="1575765962" sldId="259"/>
            <ac:picMk id="11" creationId="{5010C6BF-F9B0-E7DD-4E3D-A0FDADE8E1EA}"/>
          </ac:picMkLst>
        </pc:picChg>
        <pc:picChg chg="add mod">
          <ac:chgData name="Jaren Shead" userId="d5cbae1f2e686c95" providerId="LiveId" clId="{D5CE74E9-1282-48B4-85AE-8762ABDF1ABA}" dt="2024-03-09T02:03:54.642" v="1945" actId="108"/>
          <ac:picMkLst>
            <pc:docMk/>
            <pc:sldMk cId="1575765962" sldId="259"/>
            <ac:picMk id="11" creationId="{AE08BB1D-8E63-B4E3-8238-943C92D6BC29}"/>
          </ac:picMkLst>
        </pc:picChg>
        <pc:picChg chg="add del mod">
          <ac:chgData name="Jaren Shead" userId="d5cbae1f2e686c95" providerId="LiveId" clId="{D5CE74E9-1282-48B4-85AE-8762ABDF1ABA}" dt="2024-03-09T02:02:26.088" v="1928" actId="478"/>
          <ac:picMkLst>
            <pc:docMk/>
            <pc:sldMk cId="1575765962" sldId="259"/>
            <ac:picMk id="13" creationId="{083689AD-4ACA-AB13-BB23-549D597A7194}"/>
          </ac:picMkLst>
        </pc:picChg>
      </pc:sldChg>
      <pc:sldChg chg="addSp delSp modSp mod modTransition delAnim modAnim">
        <pc:chgData name="Jaren Shead" userId="d5cbae1f2e686c95" providerId="LiveId" clId="{D5CE74E9-1282-48B4-85AE-8762ABDF1ABA}" dt="2024-03-09T01:52:51.411" v="1834"/>
        <pc:sldMkLst>
          <pc:docMk/>
          <pc:sldMk cId="4199086376" sldId="260"/>
        </pc:sldMkLst>
        <pc:spChg chg="mod">
          <ac:chgData name="Jaren Shead" userId="d5cbae1f2e686c95" providerId="LiveId" clId="{D5CE74E9-1282-48B4-85AE-8762ABDF1ABA}" dt="2024-02-28T00:01:13.975" v="1618" actId="1076"/>
          <ac:spMkLst>
            <pc:docMk/>
            <pc:sldMk cId="4199086376" sldId="260"/>
            <ac:spMk id="2" creationId="{910D145E-75C4-EF8D-72AC-B4792E591DD5}"/>
          </ac:spMkLst>
        </pc:spChg>
        <pc:spChg chg="mod">
          <ac:chgData name="Jaren Shead" userId="d5cbae1f2e686c95" providerId="LiveId" clId="{D5CE74E9-1282-48B4-85AE-8762ABDF1ABA}" dt="2024-03-09T01:37:22.935" v="1801" actId="1076"/>
          <ac:spMkLst>
            <pc:docMk/>
            <pc:sldMk cId="4199086376" sldId="260"/>
            <ac:spMk id="3" creationId="{60E4F471-C81B-3AB2-A873-1C5364B6F819}"/>
          </ac:spMkLst>
        </pc:spChg>
        <pc:spChg chg="mod">
          <ac:chgData name="Jaren Shead" userId="d5cbae1f2e686c95" providerId="LiveId" clId="{D5CE74E9-1282-48B4-85AE-8762ABDF1ABA}" dt="2024-03-09T01:37:29.915" v="1803" actId="1076"/>
          <ac:spMkLst>
            <pc:docMk/>
            <pc:sldMk cId="4199086376" sldId="260"/>
            <ac:spMk id="5" creationId="{4CF32C30-BC84-C8DE-25DA-BF3151C97348}"/>
          </ac:spMkLst>
        </pc:spChg>
        <pc:picChg chg="del mod">
          <ac:chgData name="Jaren Shead" userId="d5cbae1f2e686c95" providerId="LiveId" clId="{D5CE74E9-1282-48B4-85AE-8762ABDF1ABA}" dt="2024-03-09T01:34:33.622" v="1784" actId="478"/>
          <ac:picMkLst>
            <pc:docMk/>
            <pc:sldMk cId="4199086376" sldId="260"/>
            <ac:picMk id="4" creationId="{28EB7EDB-0333-E7EA-4AFE-222CF0F4A009}"/>
          </ac:picMkLst>
        </pc:picChg>
        <pc:picChg chg="add mod">
          <ac:chgData name="Jaren Shead" userId="d5cbae1f2e686c95" providerId="LiveId" clId="{D5CE74E9-1282-48B4-85AE-8762ABDF1ABA}" dt="2024-02-27T23:57:59.262" v="1596" actId="1076"/>
          <ac:picMkLst>
            <pc:docMk/>
            <pc:sldMk cId="4199086376" sldId="260"/>
            <ac:picMk id="6" creationId="{AB551C7A-F353-D9AE-30AB-1EBE49DEAC5B}"/>
          </ac:picMkLst>
        </pc:picChg>
        <pc:picChg chg="add del mod">
          <ac:chgData name="Jaren Shead" userId="d5cbae1f2e686c95" providerId="LiveId" clId="{D5CE74E9-1282-48B4-85AE-8762ABDF1ABA}" dt="2024-03-09T01:36:35.660" v="1788" actId="478"/>
          <ac:picMkLst>
            <pc:docMk/>
            <pc:sldMk cId="4199086376" sldId="260"/>
            <ac:picMk id="7" creationId="{CFBDE900-C9AE-E547-5438-AA1416D77BC1}"/>
          </ac:picMkLst>
        </pc:picChg>
        <pc:picChg chg="add mod">
          <ac:chgData name="Jaren Shead" userId="d5cbae1f2e686c95" providerId="LiveId" clId="{D5CE74E9-1282-48B4-85AE-8762ABDF1ABA}" dt="2024-03-09T01:38:12.775" v="1811" actId="108"/>
          <ac:picMkLst>
            <pc:docMk/>
            <pc:sldMk cId="4199086376" sldId="260"/>
            <ac:picMk id="8" creationId="{D3D2CF98-F541-E159-1C42-708BA3089664}"/>
          </ac:picMkLst>
        </pc:picChg>
        <pc:picChg chg="add mod">
          <ac:chgData name="Jaren Shead" userId="d5cbae1f2e686c95" providerId="LiveId" clId="{D5CE74E9-1282-48B4-85AE-8762ABDF1ABA}" dt="2024-03-09T01:38:14.988" v="1812" actId="108"/>
          <ac:picMkLst>
            <pc:docMk/>
            <pc:sldMk cId="4199086376" sldId="260"/>
            <ac:picMk id="9" creationId="{067AD37A-2F24-AAD4-6437-A1A3C58E76F0}"/>
          </ac:picMkLst>
        </pc:picChg>
      </pc:sldChg>
      <pc:sldChg chg="addSp delSp modSp mod modTransition setBg modAnim modNotesTx">
        <pc:chgData name="Jaren Shead" userId="d5cbae1f2e686c95" providerId="LiveId" clId="{D5CE74E9-1282-48B4-85AE-8762ABDF1ABA}" dt="2024-03-09T01:52:20.372" v="1832" actId="108"/>
        <pc:sldMkLst>
          <pc:docMk/>
          <pc:sldMk cId="2017348446" sldId="261"/>
        </pc:sldMkLst>
        <pc:spChg chg="mod">
          <ac:chgData name="Jaren Shead" userId="d5cbae1f2e686c95" providerId="LiveId" clId="{D5CE74E9-1282-48B4-85AE-8762ABDF1ABA}" dt="2024-02-28T00:01:21.617" v="1619" actId="2711"/>
          <ac:spMkLst>
            <pc:docMk/>
            <pc:sldMk cId="2017348446" sldId="261"/>
            <ac:spMk id="2" creationId="{7572FFA8-CA34-A149-9EBB-EF2FCF82762B}"/>
          </ac:spMkLst>
        </pc:spChg>
        <pc:spChg chg="del">
          <ac:chgData name="Jaren Shead" userId="d5cbae1f2e686c95" providerId="LiveId" clId="{D5CE74E9-1282-48B4-85AE-8762ABDF1ABA}" dt="2024-02-27T02:08:10.512" v="102" actId="478"/>
          <ac:spMkLst>
            <pc:docMk/>
            <pc:sldMk cId="2017348446" sldId="261"/>
            <ac:spMk id="3" creationId="{29B5AC29-6A5D-5AC3-87C9-0FA80308BB8B}"/>
          </ac:spMkLst>
        </pc:spChg>
        <pc:spChg chg="add mod">
          <ac:chgData name="Jaren Shead" userId="d5cbae1f2e686c95" providerId="LiveId" clId="{D5CE74E9-1282-48B4-85AE-8762ABDF1ABA}" dt="2024-02-28T00:01:21.617" v="1619" actId="2711"/>
          <ac:spMkLst>
            <pc:docMk/>
            <pc:sldMk cId="2017348446" sldId="261"/>
            <ac:spMk id="4" creationId="{9E43311A-09A4-5E16-3F11-6A0F09D0A009}"/>
          </ac:spMkLst>
        </pc:spChg>
        <pc:spChg chg="add mod">
          <ac:chgData name="Jaren Shead" userId="d5cbae1f2e686c95" providerId="LiveId" clId="{D5CE74E9-1282-48B4-85AE-8762ABDF1ABA}" dt="2024-02-28T00:01:21.617" v="1619" actId="2711"/>
          <ac:spMkLst>
            <pc:docMk/>
            <pc:sldMk cId="2017348446" sldId="261"/>
            <ac:spMk id="7" creationId="{71739A75-D34A-8351-F060-700E9B7CDDC4}"/>
          </ac:spMkLst>
        </pc:spChg>
        <pc:picChg chg="add mod">
          <ac:chgData name="Jaren Shead" userId="d5cbae1f2e686c95" providerId="LiveId" clId="{D5CE74E9-1282-48B4-85AE-8762ABDF1ABA}" dt="2024-02-27T23:58:51.385" v="1607" actId="1076"/>
          <ac:picMkLst>
            <pc:docMk/>
            <pc:sldMk cId="2017348446" sldId="261"/>
            <ac:picMk id="3" creationId="{58EB221F-636C-990A-2848-23ABC0DC63C6}"/>
          </ac:picMkLst>
        </pc:picChg>
        <pc:picChg chg="add del mod">
          <ac:chgData name="Jaren Shead" userId="d5cbae1f2e686c95" providerId="LiveId" clId="{D5CE74E9-1282-48B4-85AE-8762ABDF1ABA}" dt="2024-02-27T03:17:00.872" v="858" actId="478"/>
          <ac:picMkLst>
            <pc:docMk/>
            <pc:sldMk cId="2017348446" sldId="261"/>
            <ac:picMk id="5" creationId="{133F2EBD-DA98-A8F2-4D97-C4C294AA5281}"/>
          </ac:picMkLst>
        </pc:picChg>
        <pc:picChg chg="add mod">
          <ac:chgData name="Jaren Shead" userId="d5cbae1f2e686c95" providerId="LiveId" clId="{D5CE74E9-1282-48B4-85AE-8762ABDF1ABA}" dt="2024-03-09T01:52:20.372" v="1832" actId="108"/>
          <ac:picMkLst>
            <pc:docMk/>
            <pc:sldMk cId="2017348446" sldId="261"/>
            <ac:picMk id="5" creationId="{618EBBA8-7194-1069-6593-1F6E753B0ACA}"/>
          </ac:picMkLst>
        </pc:picChg>
        <pc:picChg chg="add del mod">
          <ac:chgData name="Jaren Shead" userId="d5cbae1f2e686c95" providerId="LiveId" clId="{D5CE74E9-1282-48B4-85AE-8762ABDF1ABA}" dt="2024-03-09T01:52:08.553" v="1829" actId="478"/>
          <ac:picMkLst>
            <pc:docMk/>
            <pc:sldMk cId="2017348446" sldId="261"/>
            <ac:picMk id="6" creationId="{80837785-C0F2-4A5D-CCC1-B96BE9D8DCF2}"/>
          </ac:picMkLst>
        </pc:picChg>
      </pc:sldChg>
      <pc:sldChg chg="addSp delSp modSp mod modTransition delAnim modAnim">
        <pc:chgData name="Jaren Shead" userId="d5cbae1f2e686c95" providerId="LiveId" clId="{D5CE74E9-1282-48B4-85AE-8762ABDF1ABA}" dt="2024-03-09T02:09:10.576" v="1970"/>
        <pc:sldMkLst>
          <pc:docMk/>
          <pc:sldMk cId="913092285" sldId="262"/>
        </pc:sldMkLst>
        <pc:spChg chg="mod">
          <ac:chgData name="Jaren Shead" userId="d5cbae1f2e686c95" providerId="LiveId" clId="{D5CE74E9-1282-48B4-85AE-8762ABDF1ABA}" dt="2024-02-28T00:01:31.719" v="1621" actId="2711"/>
          <ac:spMkLst>
            <pc:docMk/>
            <pc:sldMk cId="913092285" sldId="262"/>
            <ac:spMk id="2" creationId="{342BEE61-665F-FB23-A3C6-9129EF6F9B7A}"/>
          </ac:spMkLst>
        </pc:spChg>
        <pc:spChg chg="mod">
          <ac:chgData name="Jaren Shead" userId="d5cbae1f2e686c95" providerId="LiveId" clId="{D5CE74E9-1282-48B4-85AE-8762ABDF1ABA}" dt="2024-02-28T00:01:31.719" v="1621" actId="2711"/>
          <ac:spMkLst>
            <pc:docMk/>
            <pc:sldMk cId="913092285" sldId="262"/>
            <ac:spMk id="3" creationId="{5D9F5D07-7826-1E05-0BC2-929FB8EA99B9}"/>
          </ac:spMkLst>
        </pc:spChg>
        <pc:picChg chg="add mod">
          <ac:chgData name="Jaren Shead" userId="d5cbae1f2e686c95" providerId="LiveId" clId="{D5CE74E9-1282-48B4-85AE-8762ABDF1ABA}" dt="2024-02-27T23:58:14.895" v="1600" actId="1076"/>
          <ac:picMkLst>
            <pc:docMk/>
            <pc:sldMk cId="913092285" sldId="262"/>
            <ac:picMk id="4" creationId="{4572FFA1-7CC5-6967-CB45-31ADFFB61F15}"/>
          </ac:picMkLst>
        </pc:picChg>
        <pc:picChg chg="mod">
          <ac:chgData name="Jaren Shead" userId="d5cbae1f2e686c95" providerId="LiveId" clId="{D5CE74E9-1282-48B4-85AE-8762ABDF1ABA}" dt="2024-02-27T02:50:12.401" v="354" actId="108"/>
          <ac:picMkLst>
            <pc:docMk/>
            <pc:sldMk cId="913092285" sldId="262"/>
            <ac:picMk id="4" creationId="{52FAAB03-B154-E437-0EEB-5B31FC19A365}"/>
          </ac:picMkLst>
        </pc:picChg>
        <pc:picChg chg="del mod">
          <ac:chgData name="Jaren Shead" userId="d5cbae1f2e686c95" providerId="LiveId" clId="{D5CE74E9-1282-48B4-85AE-8762ABDF1ABA}" dt="2024-03-09T02:08:45.691" v="1964" actId="478"/>
          <ac:picMkLst>
            <pc:docMk/>
            <pc:sldMk cId="913092285" sldId="262"/>
            <ac:picMk id="5" creationId="{FD5582A3-8763-9E40-0A68-B1DB74C6D343}"/>
          </ac:picMkLst>
        </pc:picChg>
        <pc:picChg chg="add mod">
          <ac:chgData name="Jaren Shead" userId="d5cbae1f2e686c95" providerId="LiveId" clId="{D5CE74E9-1282-48B4-85AE-8762ABDF1ABA}" dt="2024-03-09T02:08:57.827" v="1969" actId="1076"/>
          <ac:picMkLst>
            <pc:docMk/>
            <pc:sldMk cId="913092285" sldId="262"/>
            <ac:picMk id="6" creationId="{9014A9C7-2D78-009A-7CB0-B3E05D84AD28}"/>
          </ac:picMkLst>
        </pc:picChg>
      </pc:sldChg>
      <pc:sldChg chg="addSp delSp modSp new mod modNotesTx">
        <pc:chgData name="Jaren Shead" userId="d5cbae1f2e686c95" providerId="LiveId" clId="{D5CE74E9-1282-48B4-85AE-8762ABDF1ABA}" dt="2024-03-09T03:27:37.780" v="2645" actId="403"/>
        <pc:sldMkLst>
          <pc:docMk/>
          <pc:sldMk cId="2144374324" sldId="263"/>
        </pc:sldMkLst>
        <pc:spChg chg="del">
          <ac:chgData name="Jaren Shead" userId="d5cbae1f2e686c95" providerId="LiveId" clId="{D5CE74E9-1282-48B4-85AE-8762ABDF1ABA}" dt="2024-02-27T03:37:24.514" v="1025" actId="478"/>
          <ac:spMkLst>
            <pc:docMk/>
            <pc:sldMk cId="2144374324" sldId="263"/>
            <ac:spMk id="2" creationId="{5D6BAB47-5A21-F7C1-7D99-7860BCDA7F54}"/>
          </ac:spMkLst>
        </pc:spChg>
        <pc:spChg chg="add mod">
          <ac:chgData name="Jaren Shead" userId="d5cbae1f2e686c95" providerId="LiveId" clId="{D5CE74E9-1282-48B4-85AE-8762ABDF1ABA}" dt="2024-03-09T03:27:29.665" v="2643" actId="2711"/>
          <ac:spMkLst>
            <pc:docMk/>
            <pc:sldMk cId="2144374324" sldId="263"/>
            <ac:spMk id="3" creationId="{AE9F36C8-1505-C9C9-5A00-3E6D53E62344}"/>
          </ac:spMkLst>
        </pc:spChg>
        <pc:spChg chg="del">
          <ac:chgData name="Jaren Shead" userId="d5cbae1f2e686c95" providerId="LiveId" clId="{D5CE74E9-1282-48B4-85AE-8762ABDF1ABA}" dt="2024-02-27T03:37:30.257" v="1026" actId="478"/>
          <ac:spMkLst>
            <pc:docMk/>
            <pc:sldMk cId="2144374324" sldId="263"/>
            <ac:spMk id="3" creationId="{DC432067-88A3-3F20-AA36-A2A668BEBC2A}"/>
          </ac:spMkLst>
        </pc:spChg>
        <pc:spChg chg="del">
          <ac:chgData name="Jaren Shead" userId="d5cbae1f2e686c95" providerId="LiveId" clId="{D5CE74E9-1282-48B4-85AE-8762ABDF1ABA}" dt="2024-02-27T03:37:33.042" v="1027" actId="478"/>
          <ac:spMkLst>
            <pc:docMk/>
            <pc:sldMk cId="2144374324" sldId="263"/>
            <ac:spMk id="4" creationId="{F8D33272-3474-C1AD-56F4-43F264EC3457}"/>
          </ac:spMkLst>
        </pc:spChg>
        <pc:spChg chg="add mod">
          <ac:chgData name="Jaren Shead" userId="d5cbae1f2e686c95" providerId="LiveId" clId="{D5CE74E9-1282-48B4-85AE-8762ABDF1ABA}" dt="2024-03-09T03:27:37.780" v="2645" actId="403"/>
          <ac:spMkLst>
            <pc:docMk/>
            <pc:sldMk cId="2144374324" sldId="263"/>
            <ac:spMk id="5" creationId="{C73D07A6-64CC-56F4-273A-AEC5F1990553}"/>
          </ac:spMkLst>
        </pc:spChg>
        <pc:spChg chg="add mod">
          <ac:chgData name="Jaren Shead" userId="d5cbae1f2e686c95" providerId="LiveId" clId="{D5CE74E9-1282-48B4-85AE-8762ABDF1ABA}" dt="2024-03-09T03:27:29.665" v="2643" actId="2711"/>
          <ac:spMkLst>
            <pc:docMk/>
            <pc:sldMk cId="2144374324" sldId="263"/>
            <ac:spMk id="6" creationId="{1063E33F-CEC0-6162-D779-63BD761B3A12}"/>
          </ac:spMkLst>
        </pc:spChg>
        <pc:picChg chg="add mod">
          <ac:chgData name="Jaren Shead" userId="d5cbae1f2e686c95" providerId="LiveId" clId="{D5CE74E9-1282-48B4-85AE-8762ABDF1ABA}" dt="2024-02-27T23:58:44.351" v="1606" actId="1076"/>
          <ac:picMkLst>
            <pc:docMk/>
            <pc:sldMk cId="2144374324" sldId="263"/>
            <ac:picMk id="2" creationId="{6EC9777A-A21C-3EE7-602B-454BF70627CA}"/>
          </ac:picMkLst>
        </pc:picChg>
      </pc:sldChg>
      <pc:sldChg chg="addSp delSp modSp new mod modAnim modNotesTx">
        <pc:chgData name="Jaren Shead" userId="d5cbae1f2e686c95" providerId="LiveId" clId="{D5CE74E9-1282-48B4-85AE-8762ABDF1ABA}" dt="2024-03-09T05:34:48.857" v="2914" actId="20577"/>
        <pc:sldMkLst>
          <pc:docMk/>
          <pc:sldMk cId="2933674498" sldId="264"/>
        </pc:sldMkLst>
        <pc:spChg chg="mod">
          <ac:chgData name="Jaren Shead" userId="d5cbae1f2e686c95" providerId="LiveId" clId="{D5CE74E9-1282-48B4-85AE-8762ABDF1ABA}" dt="2024-03-09T03:27:04.735" v="2639" actId="2711"/>
          <ac:spMkLst>
            <pc:docMk/>
            <pc:sldMk cId="2933674498" sldId="264"/>
            <ac:spMk id="2" creationId="{57FB43C4-A732-5A98-6B2D-D1F9A6BC5F67}"/>
          </ac:spMkLst>
        </pc:spChg>
        <pc:spChg chg="del">
          <ac:chgData name="Jaren Shead" userId="d5cbae1f2e686c95" providerId="LiveId" clId="{D5CE74E9-1282-48B4-85AE-8762ABDF1ABA}" dt="2024-03-07T02:39:02.634" v="1725" actId="478"/>
          <ac:spMkLst>
            <pc:docMk/>
            <pc:sldMk cId="2933674498" sldId="264"/>
            <ac:spMk id="3" creationId="{33D51AAD-230A-C47A-FF7B-F14FB6FC3822}"/>
          </ac:spMkLst>
        </pc:spChg>
        <pc:spChg chg="add mod">
          <ac:chgData name="Jaren Shead" userId="d5cbae1f2e686c95" providerId="LiveId" clId="{D5CE74E9-1282-48B4-85AE-8762ABDF1ABA}" dt="2024-03-09T03:27:00.410" v="2638" actId="2711"/>
          <ac:spMkLst>
            <pc:docMk/>
            <pc:sldMk cId="2933674498" sldId="264"/>
            <ac:spMk id="3" creationId="{A8B0BE6F-8CD5-0F87-C3C9-01C2716C4851}"/>
          </ac:spMkLst>
        </pc:spChg>
        <pc:spChg chg="del">
          <ac:chgData name="Jaren Shead" userId="d5cbae1f2e686c95" providerId="LiveId" clId="{D5CE74E9-1282-48B4-85AE-8762ABDF1ABA}" dt="2024-03-07T02:39:05.018" v="1726" actId="478"/>
          <ac:spMkLst>
            <pc:docMk/>
            <pc:sldMk cId="2933674498" sldId="264"/>
            <ac:spMk id="4" creationId="{77610DD1-C748-7267-A5DE-31EB9438F916}"/>
          </ac:spMkLst>
        </pc:spChg>
        <pc:spChg chg="add mod">
          <ac:chgData name="Jaren Shead" userId="d5cbae1f2e686c95" providerId="LiveId" clId="{D5CE74E9-1282-48B4-85AE-8762ABDF1ABA}" dt="2024-03-09T03:27:12.102" v="2641" actId="1076"/>
          <ac:spMkLst>
            <pc:docMk/>
            <pc:sldMk cId="2933674498" sldId="264"/>
            <ac:spMk id="4" creationId="{95C4F512-3B0C-802C-D068-CFBAF61C61DD}"/>
          </ac:spMkLst>
        </pc:spChg>
        <pc:spChg chg="add mod">
          <ac:chgData name="Jaren Shead" userId="d5cbae1f2e686c95" providerId="LiveId" clId="{D5CE74E9-1282-48B4-85AE-8762ABDF1ABA}" dt="2024-03-09T04:29:26.755" v="2658" actId="1076"/>
          <ac:spMkLst>
            <pc:docMk/>
            <pc:sldMk cId="2933674498" sldId="264"/>
            <ac:spMk id="5" creationId="{6535B5A7-60A3-DFA0-7DFD-843E8306897B}"/>
          </ac:spMkLst>
        </pc:spChg>
        <pc:spChg chg="add del mod">
          <ac:chgData name="Jaren Shead" userId="d5cbae1f2e686c95" providerId="LiveId" clId="{D5CE74E9-1282-48B4-85AE-8762ABDF1ABA}" dt="2024-03-09T02:10:08.258" v="1971" actId="478"/>
          <ac:spMkLst>
            <pc:docMk/>
            <pc:sldMk cId="2933674498" sldId="264"/>
            <ac:spMk id="7" creationId="{1BAB2D03-49B6-56EF-192B-6FFD2C6F29A4}"/>
          </ac:spMkLst>
        </pc:spChg>
        <pc:picChg chg="add del mod">
          <ac:chgData name="Jaren Shead" userId="d5cbae1f2e686c95" providerId="LiveId" clId="{D5CE74E9-1282-48B4-85AE-8762ABDF1ABA}" dt="2024-03-07T02:46:26.637" v="1739" actId="478"/>
          <ac:picMkLst>
            <pc:docMk/>
            <pc:sldMk cId="2933674498" sldId="264"/>
            <ac:picMk id="6" creationId="{C47D619C-3350-D433-9103-AB6C34F6B834}"/>
          </ac:picMkLst>
        </pc:picChg>
        <pc:picChg chg="add mod">
          <ac:chgData name="Jaren Shead" userId="d5cbae1f2e686c95" providerId="LiveId" clId="{D5CE74E9-1282-48B4-85AE-8762ABDF1ABA}" dt="2024-03-09T03:21:08.559" v="2541" actId="1076"/>
          <ac:picMkLst>
            <pc:docMk/>
            <pc:sldMk cId="2933674498" sldId="264"/>
            <ac:picMk id="9" creationId="{1D37E523-3587-D7FA-E71B-E532C15FA76B}"/>
          </ac:picMkLst>
        </pc:picChg>
      </pc:sldChg>
      <pc:sldChg chg="modSp modAnim modNotesTx">
        <pc:chgData name="Jaren Shead" userId="d5cbae1f2e686c95" providerId="LiveId" clId="{D5CE74E9-1282-48B4-85AE-8762ABDF1ABA}" dt="2024-03-09T05:16:46.818" v="2903" actId="20577"/>
        <pc:sldMkLst>
          <pc:docMk/>
          <pc:sldMk cId="1130659118" sldId="265"/>
        </pc:sldMkLst>
        <pc:spChg chg="mod">
          <ac:chgData name="Jaren Shead" userId="d5cbae1f2e686c95" providerId="LiveId" clId="{D5CE74E9-1282-48B4-85AE-8762ABDF1ABA}" dt="2024-03-09T03:26:45.262" v="2637" actId="2711"/>
          <ac:spMkLst>
            <pc:docMk/>
            <pc:sldMk cId="1130659118" sldId="265"/>
            <ac:spMk id="2" creationId="{B3396D56-2D27-71B4-82E9-12509FAF9248}"/>
          </ac:spMkLst>
        </pc:spChg>
        <pc:spChg chg="mod">
          <ac:chgData name="Jaren Shead" userId="d5cbae1f2e686c95" providerId="LiveId" clId="{D5CE74E9-1282-48B4-85AE-8762ABDF1ABA}" dt="2024-03-09T03:26:39.054" v="2636" actId="2711"/>
          <ac:spMkLst>
            <pc:docMk/>
            <pc:sldMk cId="1130659118" sldId="265"/>
            <ac:spMk id="3" creationId="{51E50F62-1A0B-4405-BA7C-C6B35D8AD6FE}"/>
          </ac:spMkLst>
        </pc:spChg>
      </pc:sldChg>
      <pc:sldChg chg="modSp mod">
        <pc:chgData name="Jaren Shead" userId="d5cbae1f2e686c95" providerId="LiveId" clId="{D5CE74E9-1282-48B4-85AE-8762ABDF1ABA}" dt="2024-03-09T03:16:19.551" v="2381" actId="1076"/>
        <pc:sldMkLst>
          <pc:docMk/>
          <pc:sldMk cId="715891709" sldId="266"/>
        </pc:sldMkLst>
        <pc:spChg chg="mod">
          <ac:chgData name="Jaren Shead" userId="d5cbae1f2e686c95" providerId="LiveId" clId="{D5CE74E9-1282-48B4-85AE-8762ABDF1ABA}" dt="2024-03-09T01:39:58.021" v="1821" actId="1076"/>
          <ac:spMkLst>
            <pc:docMk/>
            <pc:sldMk cId="715891709" sldId="266"/>
            <ac:spMk id="6" creationId="{50ADCCAF-F4AC-C7C0-B49F-A6485FDB616D}"/>
          </ac:spMkLst>
        </pc:spChg>
        <pc:spChg chg="mod">
          <ac:chgData name="Jaren Shead" userId="d5cbae1f2e686c95" providerId="LiveId" clId="{D5CE74E9-1282-48B4-85AE-8762ABDF1ABA}" dt="2024-03-09T03:16:19.551" v="2381" actId="1076"/>
          <ac:spMkLst>
            <pc:docMk/>
            <pc:sldMk cId="715891709" sldId="266"/>
            <ac:spMk id="7" creationId="{1959EDBF-92A4-5637-5A2E-150131CBB91A}"/>
          </ac:spMkLst>
        </pc:spChg>
        <pc:picChg chg="mod">
          <ac:chgData name="Jaren Shead" userId="d5cbae1f2e686c95" providerId="LiveId" clId="{D5CE74E9-1282-48B4-85AE-8762ABDF1ABA}" dt="2024-03-09T03:16:08.655" v="2379" actId="1076"/>
          <ac:picMkLst>
            <pc:docMk/>
            <pc:sldMk cId="715891709" sldId="266"/>
            <ac:picMk id="4" creationId="{BAE77F65-BFE8-7057-0F88-D967FB8EBD07}"/>
          </ac:picMkLst>
        </pc:picChg>
      </pc:sldChg>
      <pc:sldChg chg="modSp mod">
        <pc:chgData name="Jaren Shead" userId="d5cbae1f2e686c95" providerId="LiveId" clId="{D5CE74E9-1282-48B4-85AE-8762ABDF1ABA}" dt="2024-03-09T03:15:52.274" v="2377" actId="1076"/>
        <pc:sldMkLst>
          <pc:docMk/>
          <pc:sldMk cId="2145461783" sldId="267"/>
        </pc:sldMkLst>
        <pc:spChg chg="mod">
          <ac:chgData name="Jaren Shead" userId="d5cbae1f2e686c95" providerId="LiveId" clId="{D5CE74E9-1282-48B4-85AE-8762ABDF1ABA}" dt="2024-03-09T01:39:53.697" v="1820" actId="1076"/>
          <ac:spMkLst>
            <pc:docMk/>
            <pc:sldMk cId="2145461783" sldId="267"/>
            <ac:spMk id="6" creationId="{43FCC35E-BCF2-F1A2-30BB-0E50DCF4C10F}"/>
          </ac:spMkLst>
        </pc:spChg>
        <pc:spChg chg="mod">
          <ac:chgData name="Jaren Shead" userId="d5cbae1f2e686c95" providerId="LiveId" clId="{D5CE74E9-1282-48B4-85AE-8762ABDF1ABA}" dt="2024-03-09T03:15:52.274" v="2377" actId="1076"/>
          <ac:spMkLst>
            <pc:docMk/>
            <pc:sldMk cId="2145461783" sldId="267"/>
            <ac:spMk id="7" creationId="{47C356B7-ABAB-65ED-0559-C98D0485AC78}"/>
          </ac:spMkLst>
        </pc:spChg>
        <pc:picChg chg="mod">
          <ac:chgData name="Jaren Shead" userId="d5cbae1f2e686c95" providerId="LiveId" clId="{D5CE74E9-1282-48B4-85AE-8762ABDF1ABA}" dt="2024-03-09T03:15:49.183" v="2376" actId="1076"/>
          <ac:picMkLst>
            <pc:docMk/>
            <pc:sldMk cId="2145461783" sldId="267"/>
            <ac:picMk id="4" creationId="{8E70A6FD-5464-6619-E67F-3D4491E8D338}"/>
          </ac:picMkLst>
        </pc:picChg>
      </pc:sldChg>
      <pc:sldChg chg="addSp delSp modSp add mod modAnim modNotesTx">
        <pc:chgData name="Jaren Shead" userId="d5cbae1f2e686c95" providerId="LiveId" clId="{D5CE74E9-1282-48B4-85AE-8762ABDF1ABA}" dt="2024-03-09T05:36:50.428" v="2937" actId="20577"/>
        <pc:sldMkLst>
          <pc:docMk/>
          <pc:sldMk cId="1674003163" sldId="268"/>
        </pc:sldMkLst>
        <pc:spChg chg="mod">
          <ac:chgData name="Jaren Shead" userId="d5cbae1f2e686c95" providerId="LiveId" clId="{D5CE74E9-1282-48B4-85AE-8762ABDF1ABA}" dt="2024-03-09T03:27:20.046" v="2642" actId="2711"/>
          <ac:spMkLst>
            <pc:docMk/>
            <pc:sldMk cId="1674003163" sldId="268"/>
            <ac:spMk id="2" creationId="{B777A994-E2B9-AA2B-C6E7-8BE7BB4BFA7F}"/>
          </ac:spMkLst>
        </pc:spChg>
        <pc:spChg chg="add del mod">
          <ac:chgData name="Jaren Shead" userId="d5cbae1f2e686c95" providerId="LiveId" clId="{D5CE74E9-1282-48B4-85AE-8762ABDF1ABA}" dt="2024-03-09T02:36:42.732" v="2261" actId="478"/>
          <ac:spMkLst>
            <pc:docMk/>
            <pc:sldMk cId="1674003163" sldId="268"/>
            <ac:spMk id="7" creationId="{130EF64C-2146-27DC-02E8-1E5489CBE454}"/>
          </ac:spMkLst>
        </pc:spChg>
        <pc:spChg chg="add mod">
          <ac:chgData name="Jaren Shead" userId="d5cbae1f2e686c95" providerId="LiveId" clId="{D5CE74E9-1282-48B4-85AE-8762ABDF1ABA}" dt="2024-03-09T05:36:03.830" v="2919" actId="1076"/>
          <ac:spMkLst>
            <pc:docMk/>
            <pc:sldMk cId="1674003163" sldId="268"/>
            <ac:spMk id="8" creationId="{B2BEF2FA-6813-BE46-83E0-0E66DF967ED5}"/>
          </ac:spMkLst>
        </pc:spChg>
        <pc:spChg chg="add mod">
          <ac:chgData name="Jaren Shead" userId="d5cbae1f2e686c95" providerId="LiveId" clId="{D5CE74E9-1282-48B4-85AE-8762ABDF1ABA}" dt="2024-03-09T05:01:18.955" v="2726" actId="20577"/>
          <ac:spMkLst>
            <pc:docMk/>
            <pc:sldMk cId="1674003163" sldId="268"/>
            <ac:spMk id="10" creationId="{E6C365A8-A315-9B25-DC09-49B224C62262}"/>
          </ac:spMkLst>
        </pc:spChg>
        <pc:spChg chg="add mod">
          <ac:chgData name="Jaren Shead" userId="d5cbae1f2e686c95" providerId="LiveId" clId="{D5CE74E9-1282-48B4-85AE-8762ABDF1ABA}" dt="2024-03-09T05:36:00.203" v="2918" actId="1076"/>
          <ac:spMkLst>
            <pc:docMk/>
            <pc:sldMk cId="1674003163" sldId="268"/>
            <ac:spMk id="11" creationId="{98831C26-5BC6-57BB-2B5D-C9E7E7BB66E9}"/>
          </ac:spMkLst>
        </pc:spChg>
        <pc:spChg chg="add mod">
          <ac:chgData name="Jaren Shead" userId="d5cbae1f2e686c95" providerId="LiveId" clId="{D5CE74E9-1282-48B4-85AE-8762ABDF1ABA}" dt="2024-03-09T03:27:20.046" v="2642" actId="2711"/>
          <ac:spMkLst>
            <pc:docMk/>
            <pc:sldMk cId="1674003163" sldId="268"/>
            <ac:spMk id="12" creationId="{CB180AEB-A47F-6C14-9F11-A8E1B147082C}"/>
          </ac:spMkLst>
        </pc:spChg>
        <pc:picChg chg="add del mod">
          <ac:chgData name="Jaren Shead" userId="d5cbae1f2e686c95" providerId="LiveId" clId="{D5CE74E9-1282-48B4-85AE-8762ABDF1ABA}" dt="2024-03-09T02:25:45.847" v="2024" actId="478"/>
          <ac:picMkLst>
            <pc:docMk/>
            <pc:sldMk cId="1674003163" sldId="268"/>
            <ac:picMk id="3" creationId="{FA979BFD-50FD-5325-5268-AFA525DD25F4}"/>
          </ac:picMkLst>
        </pc:picChg>
        <pc:picChg chg="add del mod">
          <ac:chgData name="Jaren Shead" userId="d5cbae1f2e686c95" providerId="LiveId" clId="{D5CE74E9-1282-48B4-85AE-8762ABDF1ABA}" dt="2024-03-09T02:25:34.879" v="2021" actId="478"/>
          <ac:picMkLst>
            <pc:docMk/>
            <pc:sldMk cId="1674003163" sldId="268"/>
            <ac:picMk id="4" creationId="{B7F8983C-AA33-02FA-2BC4-D5B08CC68C8A}"/>
          </ac:picMkLst>
        </pc:picChg>
        <pc:picChg chg="add mod">
          <ac:chgData name="Jaren Shead" userId="d5cbae1f2e686c95" providerId="LiveId" clId="{D5CE74E9-1282-48B4-85AE-8762ABDF1ABA}" dt="2024-03-09T02:25:38.143" v="2022" actId="1076"/>
          <ac:picMkLst>
            <pc:docMk/>
            <pc:sldMk cId="1674003163" sldId="268"/>
            <ac:picMk id="5" creationId="{7A17F390-0FA2-EBA0-FA26-BA52A5E60EB1}"/>
          </ac:picMkLst>
        </pc:picChg>
        <pc:picChg chg="add mod">
          <ac:chgData name="Jaren Shead" userId="d5cbae1f2e686c95" providerId="LiveId" clId="{D5CE74E9-1282-48B4-85AE-8762ABDF1ABA}" dt="2024-03-09T02:35:29.029" v="2251" actId="1076"/>
          <ac:picMkLst>
            <pc:docMk/>
            <pc:sldMk cId="1674003163" sldId="268"/>
            <ac:picMk id="6" creationId="{5C54A58E-59D7-AB62-44B5-1CB67EE75690}"/>
          </ac:picMkLst>
        </pc:picChg>
        <pc:picChg chg="del">
          <ac:chgData name="Jaren Shead" userId="d5cbae1f2e686c95" providerId="LiveId" clId="{D5CE74E9-1282-48B4-85AE-8762ABDF1ABA}" dt="2024-03-09T02:11:08.219" v="1995" actId="478"/>
          <ac:picMkLst>
            <pc:docMk/>
            <pc:sldMk cId="1674003163" sldId="268"/>
            <ac:picMk id="9" creationId="{F36B8C85-CA6B-D813-5B6B-DF53EFF8662D}"/>
          </ac:picMkLst>
        </pc:picChg>
      </pc:sldChg>
    </pc:docChg>
  </pc:docChgLst>
  <pc:docChgLst>
    <pc:chgData name="Kosi Okeke" userId="84c5b2b12e6fd948" providerId="Windows Live" clId="Web-{38A5033D-EB7F-4CF6-9404-D3C4300581F5}"/>
    <pc:docChg chg="modSld">
      <pc:chgData name="Kosi Okeke" userId="84c5b2b12e6fd948" providerId="Windows Live" clId="Web-{38A5033D-EB7F-4CF6-9404-D3C4300581F5}" dt="2024-02-27T03:56:35.642" v="67"/>
      <pc:docMkLst>
        <pc:docMk/>
      </pc:docMkLst>
      <pc:sldChg chg="addSp modSp addAnim">
        <pc:chgData name="Kosi Okeke" userId="84c5b2b12e6fd948" providerId="Windows Live" clId="Web-{38A5033D-EB7F-4CF6-9404-D3C4300581F5}" dt="2024-02-27T03:51:21.351" v="28"/>
        <pc:sldMkLst>
          <pc:docMk/>
          <pc:sldMk cId="201838432" sldId="258"/>
        </pc:sldMkLst>
        <pc:spChg chg="mod">
          <ac:chgData name="Kosi Okeke" userId="84c5b2b12e6fd948" providerId="Windows Live" clId="Web-{38A5033D-EB7F-4CF6-9404-D3C4300581F5}" dt="2024-02-27T03:50:58.271" v="26" actId="14100"/>
          <ac:spMkLst>
            <pc:docMk/>
            <pc:sldMk cId="201838432" sldId="258"/>
            <ac:spMk id="3" creationId="{5BDF7291-F587-6863-08C2-F8D557C6DF19}"/>
          </ac:spMkLst>
        </pc:spChg>
        <pc:spChg chg="add mod">
          <ac:chgData name="Kosi Okeke" userId="84c5b2b12e6fd948" providerId="Windows Live" clId="Web-{38A5033D-EB7F-4CF6-9404-D3C4300581F5}" dt="2024-02-27T03:50:08.533" v="15" actId="1076"/>
          <ac:spMkLst>
            <pc:docMk/>
            <pc:sldMk cId="201838432" sldId="258"/>
            <ac:spMk id="4" creationId="{5322C9BC-AED3-AB8D-7127-52377DE77F4B}"/>
          </ac:spMkLst>
        </pc:spChg>
        <pc:spChg chg="add mod">
          <ac:chgData name="Kosi Okeke" userId="84c5b2b12e6fd948" providerId="Windows Live" clId="Web-{38A5033D-EB7F-4CF6-9404-D3C4300581F5}" dt="2024-02-27T03:50:52.396" v="25" actId="20577"/>
          <ac:spMkLst>
            <pc:docMk/>
            <pc:sldMk cId="201838432" sldId="258"/>
            <ac:spMk id="6" creationId="{B0D7878E-13C0-E702-5ED1-45EECE4A487E}"/>
          </ac:spMkLst>
        </pc:spChg>
      </pc:sldChg>
      <pc:sldChg chg="addSp delSp modSp addAnim delAnim modAnim">
        <pc:chgData name="Kosi Okeke" userId="84c5b2b12e6fd948" providerId="Windows Live" clId="Web-{38A5033D-EB7F-4CF6-9404-D3C4300581F5}" dt="2024-02-27T03:55:42.294" v="65"/>
        <pc:sldMkLst>
          <pc:docMk/>
          <pc:sldMk cId="4199086376" sldId="260"/>
        </pc:sldMkLst>
        <pc:spChg chg="add del mod">
          <ac:chgData name="Kosi Okeke" userId="84c5b2b12e6fd948" providerId="Windows Live" clId="Web-{38A5033D-EB7F-4CF6-9404-D3C4300581F5}" dt="2024-02-27T03:53:05.390" v="46"/>
          <ac:spMkLst>
            <pc:docMk/>
            <pc:sldMk cId="4199086376" sldId="260"/>
            <ac:spMk id="3" creationId="{60E4F471-C81B-3AB2-A873-1C5364B6F819}"/>
          </ac:spMkLst>
        </pc:spChg>
        <pc:spChg chg="add mod">
          <ac:chgData name="Kosi Okeke" userId="84c5b2b12e6fd948" providerId="Windows Live" clId="Web-{38A5033D-EB7F-4CF6-9404-D3C4300581F5}" dt="2024-02-27T03:52:24.012" v="41" actId="14100"/>
          <ac:spMkLst>
            <pc:docMk/>
            <pc:sldMk cId="4199086376" sldId="260"/>
            <ac:spMk id="5" creationId="{4CF32C30-BC84-C8DE-25DA-BF3151C97348}"/>
          </ac:spMkLst>
        </pc:spChg>
        <pc:spChg chg="add del mod">
          <ac:chgData name="Kosi Okeke" userId="84c5b2b12e6fd948" providerId="Windows Live" clId="Web-{38A5033D-EB7F-4CF6-9404-D3C4300581F5}" dt="2024-02-27T03:53:05.390" v="46"/>
          <ac:spMkLst>
            <pc:docMk/>
            <pc:sldMk cId="4199086376" sldId="260"/>
            <ac:spMk id="7" creationId="{0D9532A7-0FBA-C240-8884-37B09406FE69}"/>
          </ac:spMkLst>
        </pc:spChg>
      </pc:sldChg>
      <pc:sldChg chg="addAnim">
        <pc:chgData name="Kosi Okeke" userId="84c5b2b12e6fd948" providerId="Windows Live" clId="Web-{38A5033D-EB7F-4CF6-9404-D3C4300581F5}" dt="2024-02-27T03:56:35.642" v="67"/>
        <pc:sldMkLst>
          <pc:docMk/>
          <pc:sldMk cId="913092285"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E29E4-EFB1-4112-8299-C71E71712079}" type="datetimeFigureOut">
              <a:rPr lang="en-US" smtClean="0"/>
              <a:t>3/8/2024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695C-BC4D-4151-9A5F-6FAB67C7BFE5}" type="slidenum">
              <a:rPr lang="en-US" smtClean="0"/>
              <a:t>‹#›</a:t>
            </a:fld>
            <a:endParaRPr lang="en-US"/>
          </a:p>
        </p:txBody>
      </p:sp>
    </p:spTree>
    <p:extLst>
      <p:ext uri="{BB962C8B-B14F-4D97-AF65-F5344CB8AC3E}">
        <p14:creationId xmlns:p14="http://schemas.microsoft.com/office/powerpoint/2010/main" val="334118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Agenda and what to a expect </a:t>
            </a:r>
          </a:p>
          <a:p>
            <a:r>
              <a:rPr lang="en-US"/>
              <a:t>We’ll be touching on a wide variety of topics in our analysis</a:t>
            </a:r>
          </a:p>
        </p:txBody>
      </p:sp>
      <p:sp>
        <p:nvSpPr>
          <p:cNvPr id="4" name="Slide Number Placeholder 3"/>
          <p:cNvSpPr>
            <a:spLocks noGrp="1"/>
          </p:cNvSpPr>
          <p:nvPr>
            <p:ph type="sldNum" sz="quarter" idx="5"/>
          </p:nvPr>
        </p:nvSpPr>
        <p:spPr/>
        <p:txBody>
          <a:bodyPr/>
          <a:lstStyle/>
          <a:p>
            <a:fld id="{9699695C-BC4D-4151-9A5F-6FAB67C7BFE5}" type="slidenum">
              <a:rPr lang="en-US" smtClean="0"/>
              <a:t>2</a:t>
            </a:fld>
            <a:endParaRPr lang="en-US"/>
          </a:p>
        </p:txBody>
      </p:sp>
    </p:spTree>
    <p:extLst>
      <p:ext uri="{BB962C8B-B14F-4D97-AF65-F5344CB8AC3E}">
        <p14:creationId xmlns:p14="http://schemas.microsoft.com/office/powerpoint/2010/main" val="136373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a:solidFill>
                  <a:srgbClr val="0D0D0D"/>
                </a:solidFill>
                <a:effectLst/>
                <a:latin typeface="Söhne"/>
              </a:rPr>
              <a:t>Accuracy (91.58%):</a:t>
            </a:r>
            <a:r>
              <a:rPr lang="en-US" b="0" i="0">
                <a:solidFill>
                  <a:srgbClr val="0D0D0D"/>
                </a:solidFill>
                <a:effectLst/>
                <a:latin typeface="Söhne"/>
              </a:rPr>
              <a:t> This high accuracy suggests that the model is very reliable.</a:t>
            </a:r>
            <a:endParaRPr lang="en-US" b="0" i="0">
              <a:solidFill>
                <a:schemeClr val="tx1"/>
              </a:solidFill>
              <a:effectLst/>
              <a:latin typeface="+mn-lt"/>
            </a:endParaRPr>
          </a:p>
          <a:p>
            <a:pPr marL="171450" indent="-171450" algn="l">
              <a:buFont typeface="Arial" panose="020B0604020202020204" pitchFamily="34" charset="0"/>
              <a:buChar char="•"/>
            </a:pPr>
            <a:r>
              <a:rPr lang="en-US" b="1" i="0">
                <a:solidFill>
                  <a:srgbClr val="0D0D0D"/>
                </a:solidFill>
                <a:effectLst/>
                <a:latin typeface="Söhne"/>
              </a:rPr>
              <a:t>Sensitivity (83.43%):</a:t>
            </a:r>
            <a:r>
              <a:rPr lang="en-US" b="0" i="0">
                <a:solidFill>
                  <a:srgbClr val="0D0D0D"/>
                </a:solidFill>
                <a:effectLst/>
                <a:latin typeface="Söhne"/>
              </a:rPr>
              <a:t> this indicates that 83.43% of actual IPAs were correctly identified by the model. </a:t>
            </a:r>
          </a:p>
          <a:p>
            <a:pPr marL="171450" indent="-171450" algn="l">
              <a:buFont typeface="Arial" panose="020B0604020202020204" pitchFamily="34" charset="0"/>
              <a:buChar char="•"/>
            </a:pPr>
            <a:r>
              <a:rPr lang="en-US" b="1" i="0">
                <a:solidFill>
                  <a:srgbClr val="0D0D0D"/>
                </a:solidFill>
                <a:effectLst/>
                <a:latin typeface="Söhne"/>
              </a:rPr>
              <a:t>Specificity (96.60%):</a:t>
            </a:r>
            <a:r>
              <a:rPr lang="en-US" b="0" i="0">
                <a:solidFill>
                  <a:srgbClr val="0D0D0D"/>
                </a:solidFill>
                <a:effectLst/>
                <a:latin typeface="Söhne"/>
              </a:rPr>
              <a:t> shows that the model correctly identified 96.60% of non-IPA beers. The specificity and sensitivity suggest that the model can be used as part of quality control to ensure beers are consistent with style standards.</a:t>
            </a:r>
          </a:p>
          <a:p>
            <a:pPr algn="l">
              <a:buFont typeface="Arial" panose="020B0604020202020204" pitchFamily="34" charset="0"/>
              <a:buNone/>
            </a:pPr>
            <a:endParaRPr lang="en-US" b="0" i="0">
              <a:solidFill>
                <a:srgbClr val="0D0D0D"/>
              </a:solidFill>
              <a:effectLst/>
              <a:latin typeface="Söhne"/>
            </a:endParaRPr>
          </a:p>
          <a:p>
            <a:pPr algn="l">
              <a:buFont typeface="Arial" panose="020B0604020202020204" pitchFamily="34" charset="0"/>
              <a:buNone/>
            </a:pPr>
            <a:r>
              <a:rPr lang="en-US" b="0" i="0">
                <a:solidFill>
                  <a:srgbClr val="0D0D0D"/>
                </a:solidFill>
                <a:effectLst/>
                <a:latin typeface="Söhne"/>
              </a:rPr>
              <a:t>After conducting t tests to see if the differences between ABV and IBU are statistically significant, we revealed that IPAs generally have higher ABV and are more bitter than Pale Ales, highlighting distinct consumer tastes in the beer market.</a:t>
            </a:r>
          </a:p>
        </p:txBody>
      </p:sp>
      <p:sp>
        <p:nvSpPr>
          <p:cNvPr id="4" name="Slide Number Placeholder 3"/>
          <p:cNvSpPr>
            <a:spLocks noGrp="1"/>
          </p:cNvSpPr>
          <p:nvPr>
            <p:ph type="sldNum" sz="quarter" idx="5"/>
          </p:nvPr>
        </p:nvSpPr>
        <p:spPr/>
        <p:txBody>
          <a:bodyPr/>
          <a:lstStyle/>
          <a:p>
            <a:fld id="{9699695C-BC4D-4151-9A5F-6FAB67C7BFE5}" type="slidenum">
              <a:rPr lang="en-US" smtClean="0"/>
              <a:t>11</a:t>
            </a:fld>
            <a:endParaRPr lang="en-US"/>
          </a:p>
        </p:txBody>
      </p:sp>
    </p:spTree>
    <p:extLst>
      <p:ext uri="{BB962C8B-B14F-4D97-AF65-F5344CB8AC3E}">
        <p14:creationId xmlns:p14="http://schemas.microsoft.com/office/powerpoint/2010/main" val="1697345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We decided a compelling area of investigation could   involve analyzing beer styles' popularity and market trends</a:t>
            </a:r>
          </a:p>
          <a:p>
            <a:r>
              <a:rPr lang="en-US"/>
              <a:t>ABV:</a:t>
            </a:r>
          </a:p>
          <a:p>
            <a:r>
              <a:rPr lang="en-US" b="1" i="0">
                <a:solidFill>
                  <a:srgbClr val="0D0D0D"/>
                </a:solidFill>
                <a:effectLst/>
                <a:latin typeface="Söhne"/>
              </a:rPr>
              <a:t>Variety in Strength:</a:t>
            </a:r>
            <a:r>
              <a:rPr lang="en-US" b="0" i="0">
                <a:solidFill>
                  <a:srgbClr val="0D0D0D"/>
                </a:solidFill>
                <a:effectLst/>
                <a:latin typeface="Söhne"/>
              </a:rPr>
              <a:t> Top beer styles vary widely in alcohol content.</a:t>
            </a:r>
          </a:p>
          <a:p>
            <a:pPr algn="l">
              <a:buFont typeface="Arial" panose="020B0604020202020204" pitchFamily="34" charset="0"/>
              <a:buChar char="•"/>
            </a:pPr>
            <a:r>
              <a:rPr lang="en-US" b="1" i="0">
                <a:solidFill>
                  <a:srgbClr val="0D0D0D"/>
                </a:solidFill>
                <a:effectLst/>
                <a:latin typeface="Söhne"/>
              </a:rPr>
              <a:t>Consumer Preferences:</a:t>
            </a:r>
            <a:r>
              <a:rPr lang="en-US" b="0" i="0">
                <a:solidFill>
                  <a:srgbClr val="0D0D0D"/>
                </a:solidFill>
                <a:effectLst/>
                <a:latin typeface="Söhne"/>
              </a:rPr>
              <a:t> ABV ranges align with consumer preferences for both light and strong beers.</a:t>
            </a:r>
          </a:p>
          <a:p>
            <a:pPr algn="l">
              <a:buFont typeface="Arial" panose="020B0604020202020204" pitchFamily="34" charset="0"/>
              <a:buChar char="•"/>
            </a:pPr>
            <a:r>
              <a:rPr lang="en-US" b="1" i="0">
                <a:solidFill>
                  <a:srgbClr val="0D0D0D"/>
                </a:solidFill>
                <a:effectLst/>
                <a:latin typeface="Söhne"/>
              </a:rPr>
              <a:t>Quality Control:</a:t>
            </a:r>
            <a:r>
              <a:rPr lang="en-US" b="0" i="0">
                <a:solidFill>
                  <a:srgbClr val="0D0D0D"/>
                </a:solidFill>
                <a:effectLst/>
                <a:latin typeface="Söhne"/>
              </a:rPr>
              <a:t> Smaller ABV ranges within a style indicate a consistent product.</a:t>
            </a:r>
          </a:p>
          <a:p>
            <a:r>
              <a:rPr lang="en-US"/>
              <a:t>IBU:</a:t>
            </a:r>
          </a:p>
          <a:p>
            <a:pPr algn="l">
              <a:buFont typeface="Arial" panose="020B0604020202020204" pitchFamily="34" charset="0"/>
              <a:buChar char="•"/>
            </a:pPr>
            <a:r>
              <a:rPr lang="en-US" b="1" i="0">
                <a:solidFill>
                  <a:srgbClr val="0D0D0D"/>
                </a:solidFill>
                <a:effectLst/>
                <a:latin typeface="Söhne"/>
              </a:rPr>
              <a:t>Bitterness Variation:</a:t>
            </a:r>
            <a:r>
              <a:rPr lang="en-US" b="0" i="0">
                <a:solidFill>
                  <a:srgbClr val="0D0D0D"/>
                </a:solidFill>
                <a:effectLst/>
                <a:latin typeface="Söhne"/>
              </a:rPr>
              <a:t> IPA styles have higher IBUs, showing distinct bitterness.</a:t>
            </a:r>
          </a:p>
          <a:p>
            <a:pPr algn="l">
              <a:buFont typeface="Arial" panose="020B0604020202020204" pitchFamily="34" charset="0"/>
              <a:buChar char="•"/>
            </a:pPr>
            <a:r>
              <a:rPr lang="en-US" b="1" i="0">
                <a:solidFill>
                  <a:srgbClr val="0D0D0D"/>
                </a:solidFill>
                <a:effectLst/>
                <a:latin typeface="Söhne"/>
              </a:rPr>
              <a:t>Market Dynamics:</a:t>
            </a:r>
            <a:r>
              <a:rPr lang="en-US" b="0" i="0">
                <a:solidFill>
                  <a:srgbClr val="0D0D0D"/>
                </a:solidFill>
                <a:effectLst/>
                <a:latin typeface="Söhne"/>
              </a:rPr>
              <a:t> Broad IBU ranges suggest opportunities for product variety.</a:t>
            </a:r>
          </a:p>
          <a:p>
            <a:pPr algn="l">
              <a:buFont typeface="Arial" panose="020B0604020202020204" pitchFamily="34" charset="0"/>
              <a:buChar char="•"/>
            </a:pPr>
            <a:r>
              <a:rPr lang="en-US" b="1" i="0">
                <a:solidFill>
                  <a:srgbClr val="0D0D0D"/>
                </a:solidFill>
                <a:effectLst/>
                <a:latin typeface="Söhne"/>
              </a:rPr>
              <a:t>Marketing Strategy:</a:t>
            </a:r>
            <a:r>
              <a:rPr lang="en-US" b="0" i="0">
                <a:solidFill>
                  <a:srgbClr val="0D0D0D"/>
                </a:solidFill>
                <a:effectLst/>
                <a:latin typeface="Söhne"/>
              </a:rPr>
              <a:t> Different IBUs can target preferences tied to beer bitterness.</a:t>
            </a:r>
          </a:p>
          <a:p>
            <a:endParaRPr lang="en-US"/>
          </a:p>
          <a:p>
            <a:r>
              <a:rPr lang="en-US"/>
              <a:t>In conclusion, </a:t>
            </a:r>
            <a:r>
              <a:rPr lang="en-US" b="0" i="0">
                <a:solidFill>
                  <a:srgbClr val="0D0D0D"/>
                </a:solidFill>
                <a:effectLst/>
                <a:latin typeface="Söhne"/>
              </a:rPr>
              <a:t>High ABV often goes hand-in-hand with high IBU, as seen with American Double/Imperial IPAs, suggesting a balance that craft beer enthusiasts might appreciate.</a:t>
            </a:r>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12</a:t>
            </a:fld>
            <a:endParaRPr lang="en-US"/>
          </a:p>
        </p:txBody>
      </p:sp>
    </p:spTree>
    <p:extLst>
      <p:ext uri="{BB962C8B-B14F-4D97-AF65-F5344CB8AC3E}">
        <p14:creationId xmlns:p14="http://schemas.microsoft.com/office/powerpoint/2010/main" val="397981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has been the Budweiser beers and breweries </a:t>
            </a:r>
            <a:r>
              <a:rPr lang="en-US" err="1"/>
              <a:t>eda</a:t>
            </a:r>
            <a:r>
              <a:rPr lang="en-US"/>
              <a:t>. Any questions or comments?</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13</a:t>
            </a:fld>
            <a:endParaRPr lang="en-US"/>
          </a:p>
        </p:txBody>
      </p:sp>
    </p:spTree>
    <p:extLst>
      <p:ext uri="{BB962C8B-B14F-4D97-AF65-F5344CB8AC3E}">
        <p14:creationId xmlns:p14="http://schemas.microsoft.com/office/powerpoint/2010/main" val="91510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to investigate the amount of breweries present in each state we created this simple bar chart.</a:t>
            </a:r>
          </a:p>
          <a:p>
            <a:r>
              <a:rPr lang="en-US"/>
              <a:t>As you can see, there is a wide range of breweries across all the states. </a:t>
            </a:r>
          </a:p>
          <a:p>
            <a:r>
              <a:rPr lang="en-US"/>
              <a:t>Some important ones to note are</a:t>
            </a:r>
          </a:p>
        </p:txBody>
      </p:sp>
      <p:sp>
        <p:nvSpPr>
          <p:cNvPr id="4" name="Slide Number Placeholder 3"/>
          <p:cNvSpPr>
            <a:spLocks noGrp="1"/>
          </p:cNvSpPr>
          <p:nvPr>
            <p:ph type="sldNum" sz="quarter" idx="5"/>
          </p:nvPr>
        </p:nvSpPr>
        <p:spPr/>
        <p:txBody>
          <a:bodyPr/>
          <a:lstStyle/>
          <a:p>
            <a:fld id="{9699695C-BC4D-4151-9A5F-6FAB67C7BFE5}" type="slidenum">
              <a:rPr lang="en-US" smtClean="0"/>
              <a:t>3</a:t>
            </a:fld>
            <a:endParaRPr lang="en-US"/>
          </a:p>
        </p:txBody>
      </p:sp>
    </p:spTree>
    <p:extLst>
      <p:ext uri="{BB962C8B-B14F-4D97-AF65-F5344CB8AC3E}">
        <p14:creationId xmlns:p14="http://schemas.microsoft.com/office/powerpoint/2010/main" val="151654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 seems to be a mixture of MAR and NMAR</a:t>
            </a:r>
          </a:p>
          <a:p>
            <a:r>
              <a:rPr lang="en-US"/>
              <a:t>To get rid of the NA's we use a measure of center (median) and impute. In both instances we take the mean of the ABV and IBU for each style of beverage, then replace the NA value in the ABV column based on the Style of beverage it is. This takes care of the 62 NA's for "ABV" column.</a:t>
            </a:r>
          </a:p>
          <a:p>
            <a:r>
              <a:rPr lang="en-US"/>
              <a:t>We do the same for the IBU column and notice our NA's go from 1005 to 52. </a:t>
            </a:r>
          </a:p>
          <a:p>
            <a:r>
              <a:rPr lang="en-US"/>
              <a:t>The remaining NA's are these Styles we called out (i.e. "Cider) that had no values to pull a mean from. Since there are no values to pull from, we can filter out these rows completely bringing our NA's to 0 for the IBU column.</a:t>
            </a:r>
          </a:p>
          <a:p>
            <a:r>
              <a:rPr lang="en-US">
                <a:ea typeface="Calibri" panose="020F0502020204030204"/>
                <a:cs typeface="Calibri" panose="020F0502020204030204"/>
              </a:rPr>
              <a:t>Lastly, to address the NA's under "Style" we took the mode (another measure of center) and replaced the five NA's with the most popular Style. </a:t>
            </a:r>
          </a:p>
        </p:txBody>
      </p:sp>
      <p:sp>
        <p:nvSpPr>
          <p:cNvPr id="4" name="Slide Number Placeholder 3"/>
          <p:cNvSpPr>
            <a:spLocks noGrp="1"/>
          </p:cNvSpPr>
          <p:nvPr>
            <p:ph type="sldNum" sz="quarter" idx="5"/>
          </p:nvPr>
        </p:nvSpPr>
        <p:spPr/>
        <p:txBody>
          <a:bodyPr/>
          <a:lstStyle/>
          <a:p>
            <a:fld id="{9699695C-BC4D-4151-9A5F-6FAB67C7BFE5}" type="slidenum">
              <a:rPr lang="en-US" smtClean="0"/>
              <a:t>4</a:t>
            </a:fld>
            <a:endParaRPr lang="en-US"/>
          </a:p>
        </p:txBody>
      </p:sp>
    </p:spTree>
    <p:extLst>
      <p:ext uri="{BB962C8B-B14F-4D97-AF65-F5344CB8AC3E}">
        <p14:creationId xmlns:p14="http://schemas.microsoft.com/office/powerpoint/2010/main" val="286202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Delaware leads in median IBU at 60.5 </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5</a:t>
            </a:fld>
            <a:endParaRPr lang="en-US"/>
          </a:p>
        </p:txBody>
      </p:sp>
    </p:spTree>
    <p:extLst>
      <p:ext uri="{BB962C8B-B14F-4D97-AF65-F5344CB8AC3E}">
        <p14:creationId xmlns:p14="http://schemas.microsoft.com/office/powerpoint/2010/main" val="427413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Kentucky leads in median ABV at 6.4%</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6</a:t>
            </a:fld>
            <a:endParaRPr lang="en-US"/>
          </a:p>
        </p:txBody>
      </p:sp>
    </p:spTree>
    <p:extLst>
      <p:ext uri="{BB962C8B-B14F-4D97-AF65-F5344CB8AC3E}">
        <p14:creationId xmlns:p14="http://schemas.microsoft.com/office/powerpoint/2010/main" val="25015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West Virginia is in the top two for both ABV and IBU, but there was only 1 brewery recorded in West Virginia which could be skewing those numbers due to the small sample size</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7</a:t>
            </a:fld>
            <a:endParaRPr lang="en-US"/>
          </a:p>
        </p:txBody>
      </p:sp>
    </p:spTree>
    <p:extLst>
      <p:ext uri="{BB962C8B-B14F-4D97-AF65-F5344CB8AC3E}">
        <p14:creationId xmlns:p14="http://schemas.microsoft.com/office/powerpoint/2010/main" val="86284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We see that the max ABV is 0.128 and this is found in the state of Colorado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While the max IBU is 138 found in the state of Oregon.</a:t>
            </a:r>
          </a:p>
          <a:p>
            <a:endParaRPr lang="en-US"/>
          </a:p>
        </p:txBody>
      </p:sp>
      <p:sp>
        <p:nvSpPr>
          <p:cNvPr id="4" name="Slide Number Placeholder 3"/>
          <p:cNvSpPr>
            <a:spLocks noGrp="1"/>
          </p:cNvSpPr>
          <p:nvPr>
            <p:ph type="sldNum" sz="quarter" idx="5"/>
          </p:nvPr>
        </p:nvSpPr>
        <p:spPr/>
        <p:txBody>
          <a:bodyPr/>
          <a:lstStyle/>
          <a:p>
            <a:fld id="{9699695C-BC4D-4151-9A5F-6FAB67C7BFE5}" type="slidenum">
              <a:rPr lang="en-US" smtClean="0"/>
              <a:t>8</a:t>
            </a:fld>
            <a:endParaRPr lang="en-US"/>
          </a:p>
        </p:txBody>
      </p:sp>
    </p:spTree>
    <p:extLst>
      <p:ext uri="{BB962C8B-B14F-4D97-AF65-F5344CB8AC3E}">
        <p14:creationId xmlns:p14="http://schemas.microsoft.com/office/powerpoint/2010/main" val="115070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p>
          <a:p>
            <a:endParaRPr lang="en-US" sz="1200">
              <a:effectLst/>
              <a:latin typeface="Arial" panose="020B0604020202020204" pitchFamily="34" charset="0"/>
              <a:cs typeface="Times New Roman" panose="02020603050405020304" pitchFamily="18" charset="0"/>
            </a:endParaRPr>
          </a:p>
          <a:p>
            <a:r>
              <a:rPr lang="en-US" sz="1200">
                <a:effectLst/>
                <a:latin typeface="Arial" panose="020B0604020202020204" pitchFamily="34" charset="0"/>
                <a:cs typeface="Times New Roman" panose="02020603050405020304" pitchFamily="18" charset="0"/>
              </a:rPr>
              <a:t>#just by examining the chart, we can see what looks to be some right skewness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average of about 6%</a:t>
            </a:r>
            <a:endParaRPr lang="en-US" sz="1200">
              <a:effectLst/>
              <a:latin typeface="Arial" panose="020B0604020202020204" pitchFamily="34" charset="0"/>
              <a:cs typeface="Times New Roman" panose="02020603050405020304" pitchFamily="18" charset="0"/>
            </a:endParaRPr>
          </a:p>
          <a:p>
            <a:r>
              <a:rPr lang="en-US"/>
              <a:t># ranges from 2.7 to 12.8%</a:t>
            </a:r>
          </a:p>
          <a:p>
            <a:r>
              <a:rPr lang="en-US"/>
              <a:t># standard deviation of about .0134 or 1.34% ... considering the scale of the variable,  that seems somewhat large</a:t>
            </a:r>
          </a:p>
          <a:p>
            <a:r>
              <a:rPr lang="en-US"/>
              <a:t># looks to be heavily influenced by the outliers</a:t>
            </a:r>
          </a:p>
          <a:p>
            <a:r>
              <a:rPr lang="en-US"/>
              <a:t># looking at the chart, the data is right skewed</a:t>
            </a:r>
          </a:p>
        </p:txBody>
      </p:sp>
      <p:sp>
        <p:nvSpPr>
          <p:cNvPr id="4" name="Slide Number Placeholder 3"/>
          <p:cNvSpPr>
            <a:spLocks noGrp="1"/>
          </p:cNvSpPr>
          <p:nvPr>
            <p:ph type="sldNum" sz="quarter" idx="5"/>
          </p:nvPr>
        </p:nvSpPr>
        <p:spPr/>
        <p:txBody>
          <a:bodyPr/>
          <a:lstStyle/>
          <a:p>
            <a:fld id="{9699695C-BC4D-4151-9A5F-6FAB67C7BFE5}" type="slidenum">
              <a:rPr lang="en-US" smtClean="0"/>
              <a:t>9</a:t>
            </a:fld>
            <a:endParaRPr lang="en-US"/>
          </a:p>
        </p:txBody>
      </p:sp>
    </p:spTree>
    <p:extLst>
      <p:ext uri="{BB962C8B-B14F-4D97-AF65-F5344CB8AC3E}">
        <p14:creationId xmlns:p14="http://schemas.microsoft.com/office/powerpoint/2010/main" val="674783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Generally, an increase in ABV is associated with an increase in IBU or vice versa. This makes sense because the more bitter beverages on average are IPA's that have a higher ABV. HOWEVER, we can't generalize and say that this is always the case as there are some beverages that have a high ABV but a very low IBU.  There could be other variables as well effecting the relationship between ABV &amp; IBU.</a:t>
            </a:r>
            <a:endParaRPr lang="en-US">
              <a:ea typeface="Calibri"/>
              <a:cs typeface="Calibri"/>
            </a:endParaRPr>
          </a:p>
        </p:txBody>
      </p:sp>
      <p:sp>
        <p:nvSpPr>
          <p:cNvPr id="4" name="Slide Number Placeholder 3"/>
          <p:cNvSpPr>
            <a:spLocks noGrp="1"/>
          </p:cNvSpPr>
          <p:nvPr>
            <p:ph type="sldNum" sz="quarter" idx="5"/>
          </p:nvPr>
        </p:nvSpPr>
        <p:spPr/>
        <p:txBody>
          <a:bodyPr/>
          <a:lstStyle/>
          <a:p>
            <a:fld id="{9699695C-BC4D-4151-9A5F-6FAB67C7BFE5}" type="slidenum">
              <a:rPr lang="en-US" smtClean="0"/>
              <a:t>10</a:t>
            </a:fld>
            <a:endParaRPr lang="en-US"/>
          </a:p>
        </p:txBody>
      </p:sp>
    </p:spTree>
    <p:extLst>
      <p:ext uri="{BB962C8B-B14F-4D97-AF65-F5344CB8AC3E}">
        <p14:creationId xmlns:p14="http://schemas.microsoft.com/office/powerpoint/2010/main" val="1693542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a:t>Click To Edit Master Title Style</a:t>
            </a:r>
          </a:p>
        </p:txBody>
      </p:sp>
      <p:cxnSp>
        <p:nvCxnSpPr>
          <p:cNvPr id="8" name="Straight Connector 7"/>
          <p:cNvCxnSpPr/>
          <p:nvPr/>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3" name="Straight Connector 2"/>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mailto:kokeke@smu.edu"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9F3F-A087-AD77-F07E-623F8ADDF184}"/>
              </a:ext>
            </a:extLst>
          </p:cNvPr>
          <p:cNvSpPr>
            <a:spLocks noGrp="1"/>
          </p:cNvSpPr>
          <p:nvPr>
            <p:ph type="ctrTitle"/>
          </p:nvPr>
        </p:nvSpPr>
        <p:spPr>
          <a:xfrm>
            <a:off x="629959" y="2296469"/>
            <a:ext cx="7772400" cy="900546"/>
          </a:xfrm>
        </p:spPr>
        <p:txBody>
          <a:bodyPr/>
          <a:lstStyle/>
          <a:p>
            <a:r>
              <a:rPr lang="en-US" sz="4000">
                <a:latin typeface="Cambria" panose="02040503050406030204" pitchFamily="18" charset="0"/>
                <a:ea typeface="Cambria" panose="02040503050406030204" pitchFamily="18" charset="0"/>
              </a:rPr>
              <a:t>Beers/Breweries EDA </a:t>
            </a:r>
            <a:br>
              <a:rPr lang="en-US">
                <a:latin typeface="Cambria" panose="02040503050406030204" pitchFamily="18" charset="0"/>
                <a:ea typeface="Cambria" panose="02040503050406030204" pitchFamily="18" charset="0"/>
              </a:rPr>
            </a:br>
            <a:r>
              <a:rPr lang="en-US" sz="2000">
                <a:latin typeface="Cambria" panose="02040503050406030204" pitchFamily="18" charset="0"/>
                <a:ea typeface="Cambria" panose="02040503050406030204" pitchFamily="18" charset="0"/>
              </a:rPr>
              <a:t>Unit 8 Case Study 1</a:t>
            </a:r>
            <a:endParaRPr lang="en-US">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719E21FF-451D-9942-A6EF-42B2791BF675}"/>
              </a:ext>
            </a:extLst>
          </p:cNvPr>
          <p:cNvSpPr>
            <a:spLocks noGrp="1"/>
          </p:cNvSpPr>
          <p:nvPr>
            <p:ph type="subTitle" idx="1"/>
          </p:nvPr>
        </p:nvSpPr>
        <p:spPr>
          <a:xfrm>
            <a:off x="629959" y="3782080"/>
            <a:ext cx="2413388" cy="957444"/>
          </a:xfrm>
        </p:spPr>
        <p:txBody>
          <a:bodyPr/>
          <a:lstStyle/>
          <a:p>
            <a:r>
              <a:rPr lang="en-US" sz="2400">
                <a:latin typeface="Cambria" panose="02040503050406030204" pitchFamily="18" charset="0"/>
                <a:ea typeface="Cambria" panose="02040503050406030204" pitchFamily="18" charset="0"/>
              </a:rPr>
              <a:t>Kosi Okeke</a:t>
            </a:r>
          </a:p>
          <a:p>
            <a:r>
              <a:rPr lang="en-US" sz="2400">
                <a:latin typeface="Cambria" panose="02040503050406030204" pitchFamily="18" charset="0"/>
                <a:ea typeface="Cambria" panose="02040503050406030204" pitchFamily="18" charset="0"/>
              </a:rPr>
              <a:t>Jaren Shead</a:t>
            </a:r>
          </a:p>
        </p:txBody>
      </p:sp>
      <p:sp>
        <p:nvSpPr>
          <p:cNvPr id="7" name="TextBox 6">
            <a:extLst>
              <a:ext uri="{FF2B5EF4-FFF2-40B4-BE49-F238E27FC236}">
                <a16:creationId xmlns:a16="http://schemas.microsoft.com/office/drawing/2014/main" id="{3164D01A-1DF3-61FB-18E9-8E304B3EE2F5}"/>
              </a:ext>
            </a:extLst>
          </p:cNvPr>
          <p:cNvSpPr txBox="1"/>
          <p:nvPr/>
        </p:nvSpPr>
        <p:spPr>
          <a:xfrm>
            <a:off x="91440" y="6297930"/>
            <a:ext cx="2537460" cy="377190"/>
          </a:xfrm>
          <a:prstGeom prst="rect">
            <a:avLst/>
          </a:prstGeom>
          <a:solidFill>
            <a:schemeClr val="bg1"/>
          </a:solidFill>
        </p:spPr>
        <p:txBody>
          <a:bodyPr wrap="square" rtlCol="0">
            <a:spAutoFit/>
          </a:bodyPr>
          <a:lstStyle/>
          <a:p>
            <a:r>
              <a:rPr lang="en-US"/>
              <a:t>                                     </a:t>
            </a:r>
          </a:p>
        </p:txBody>
      </p:sp>
      <p:pic>
        <p:nvPicPr>
          <p:cNvPr id="6" name="Graphic 5">
            <a:extLst>
              <a:ext uri="{FF2B5EF4-FFF2-40B4-BE49-F238E27FC236}">
                <a16:creationId xmlns:a16="http://schemas.microsoft.com/office/drawing/2014/main" id="{773B327E-FCA2-D449-FE32-C8920F88DF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435" y="5720573"/>
            <a:ext cx="1975470" cy="954547"/>
          </a:xfrm>
          <a:prstGeom prst="rect">
            <a:avLst/>
          </a:prstGeom>
        </p:spPr>
      </p:pic>
    </p:spTree>
    <p:extLst>
      <p:ext uri="{BB962C8B-B14F-4D97-AF65-F5344CB8AC3E}">
        <p14:creationId xmlns:p14="http://schemas.microsoft.com/office/powerpoint/2010/main" val="846604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EE61-665F-FB23-A3C6-9129EF6F9B7A}"/>
              </a:ext>
            </a:extLst>
          </p:cNvPr>
          <p:cNvSpPr>
            <a:spLocks noGrp="1"/>
          </p:cNvSpPr>
          <p:nvPr>
            <p:ph type="title"/>
          </p:nvPr>
        </p:nvSpPr>
        <p:spPr>
          <a:xfrm>
            <a:off x="457200" y="320040"/>
            <a:ext cx="8229600" cy="1143000"/>
          </a:xfrm>
        </p:spPr>
        <p:txBody>
          <a:bodyPr anchor="ctr">
            <a:normAutofit/>
          </a:bodyPr>
          <a:lstStyle/>
          <a:p>
            <a:r>
              <a:rPr lang="en-US">
                <a:latin typeface="Cambria" panose="02040503050406030204" pitchFamily="18" charset="0"/>
                <a:ea typeface="Cambria" panose="02040503050406030204" pitchFamily="18" charset="0"/>
              </a:rPr>
              <a:t>ABV vs. IBU</a:t>
            </a:r>
          </a:p>
        </p:txBody>
      </p:sp>
      <p:sp>
        <p:nvSpPr>
          <p:cNvPr id="3" name="Content Placeholder 2">
            <a:extLst>
              <a:ext uri="{FF2B5EF4-FFF2-40B4-BE49-F238E27FC236}">
                <a16:creationId xmlns:a16="http://schemas.microsoft.com/office/drawing/2014/main" id="{5D9F5D07-7826-1E05-0BC2-929FB8EA99B9}"/>
              </a:ext>
            </a:extLst>
          </p:cNvPr>
          <p:cNvSpPr>
            <a:spLocks noGrp="1"/>
          </p:cNvSpPr>
          <p:nvPr>
            <p:ph sz="half" idx="1"/>
          </p:nvPr>
        </p:nvSpPr>
        <p:spPr>
          <a:xfrm>
            <a:off x="457200" y="1463040"/>
            <a:ext cx="2837657" cy="2353586"/>
          </a:xfrm>
        </p:spPr>
        <p:txBody>
          <a:bodyPr vert="horz" lIns="91440" tIns="45720" rIns="91440" bIns="45720" rtlCol="0">
            <a:normAutofit lnSpcReduction="10000"/>
          </a:bodyPr>
          <a:lstStyle/>
          <a:p>
            <a:pPr marL="0" indent="0">
              <a:buNone/>
            </a:pPr>
            <a:r>
              <a:rPr lang="en-US" sz="2400">
                <a:latin typeface="Cambria" panose="02040503050406030204" pitchFamily="18" charset="0"/>
                <a:ea typeface="Cambria" panose="02040503050406030204" pitchFamily="18" charset="0"/>
              </a:rPr>
              <a:t>Scatterplot of Relationship:</a:t>
            </a:r>
          </a:p>
          <a:p>
            <a:r>
              <a:rPr lang="en-US" sz="2400">
                <a:latin typeface="Cambria" panose="02040503050406030204" pitchFamily="18" charset="0"/>
                <a:ea typeface="Cambria" panose="02040503050406030204" pitchFamily="18" charset="0"/>
              </a:rPr>
              <a:t>Color = IPA or Other type of ale</a:t>
            </a:r>
          </a:p>
          <a:p>
            <a:r>
              <a:rPr lang="en-US" sz="2400">
                <a:latin typeface="Cambria" panose="02040503050406030204" pitchFamily="18" charset="0"/>
                <a:ea typeface="Cambria" panose="02040503050406030204" pitchFamily="18" charset="0"/>
              </a:rPr>
              <a:t>Shape = Size (in </a:t>
            </a:r>
            <a:r>
              <a:rPr lang="en-US" sz="2400" err="1">
                <a:latin typeface="Cambria" panose="02040503050406030204" pitchFamily="18" charset="0"/>
                <a:ea typeface="Cambria" panose="02040503050406030204" pitchFamily="18" charset="0"/>
              </a:rPr>
              <a:t>fl.oz</a:t>
            </a:r>
            <a:r>
              <a:rPr lang="en-US" sz="2400">
                <a:latin typeface="Cambria" panose="02040503050406030204" pitchFamily="18" charset="0"/>
                <a:ea typeface="Cambria" panose="02040503050406030204" pitchFamily="18" charset="0"/>
              </a:rPr>
              <a:t>)</a:t>
            </a:r>
          </a:p>
          <a:p>
            <a:pPr marL="0" indent="0">
              <a:buNone/>
            </a:pPr>
            <a:endParaRPr lang="en-US">
              <a:latin typeface="Cambria" panose="02040503050406030204" pitchFamily="18" charset="0"/>
              <a:ea typeface="Cambria" panose="02040503050406030204" pitchFamily="18" charset="0"/>
            </a:endParaRPr>
          </a:p>
          <a:p>
            <a:pPr marL="0" indent="0">
              <a:buNone/>
            </a:pPr>
            <a:endParaRPr lang="en-US">
              <a:latin typeface="Cambria" panose="02040503050406030204" pitchFamily="18" charset="0"/>
              <a:ea typeface="Cambria" panose="02040503050406030204" pitchFamily="18" charset="0"/>
            </a:endParaRPr>
          </a:p>
          <a:p>
            <a:pPr marL="0" indent="0">
              <a:buNone/>
            </a:pPr>
            <a:endParaRPr lang="en-US">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572FFA1-7CC5-6967-CB45-31ADFFB61F15}"/>
              </a:ext>
            </a:extLst>
          </p:cNvPr>
          <p:cNvPicPr>
            <a:picLocks noChangeAspect="1"/>
          </p:cNvPicPr>
          <p:nvPr/>
        </p:nvPicPr>
        <p:blipFill>
          <a:blip r:embed="rId3"/>
          <a:stretch>
            <a:fillRect/>
          </a:stretch>
        </p:blipFill>
        <p:spPr>
          <a:xfrm>
            <a:off x="67022" y="6360397"/>
            <a:ext cx="780356" cy="377985"/>
          </a:xfrm>
          <a:prstGeom prst="rect">
            <a:avLst/>
          </a:prstGeom>
        </p:spPr>
      </p:pic>
      <p:pic>
        <p:nvPicPr>
          <p:cNvPr id="6" name="Picture 5">
            <a:extLst>
              <a:ext uri="{FF2B5EF4-FFF2-40B4-BE49-F238E27FC236}">
                <a16:creationId xmlns:a16="http://schemas.microsoft.com/office/drawing/2014/main" id="{9014A9C7-2D78-009A-7CB0-B3E05D84AD28}"/>
              </a:ext>
            </a:extLst>
          </p:cNvPr>
          <p:cNvPicPr>
            <a:picLocks noChangeAspect="1"/>
          </p:cNvPicPr>
          <p:nvPr/>
        </p:nvPicPr>
        <p:blipFill>
          <a:blip r:embed="rId4"/>
          <a:stretch>
            <a:fillRect/>
          </a:stretch>
        </p:blipFill>
        <p:spPr>
          <a:xfrm>
            <a:off x="3399183" y="2691482"/>
            <a:ext cx="5624576" cy="36689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3092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C4-A732-5A98-6B2D-D1F9A6BC5F67}"/>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KNN Investigation</a:t>
            </a:r>
          </a:p>
        </p:txBody>
      </p:sp>
      <p:pic>
        <p:nvPicPr>
          <p:cNvPr id="9" name="Picture 8">
            <a:extLst>
              <a:ext uri="{FF2B5EF4-FFF2-40B4-BE49-F238E27FC236}">
                <a16:creationId xmlns:a16="http://schemas.microsoft.com/office/drawing/2014/main" id="{1D37E523-3587-D7FA-E71B-E532C15FA76B}"/>
              </a:ext>
            </a:extLst>
          </p:cNvPr>
          <p:cNvPicPr>
            <a:picLocks noChangeAspect="1"/>
          </p:cNvPicPr>
          <p:nvPr/>
        </p:nvPicPr>
        <p:blipFill>
          <a:blip r:embed="rId3"/>
          <a:stretch>
            <a:fillRect/>
          </a:stretch>
        </p:blipFill>
        <p:spPr>
          <a:xfrm>
            <a:off x="457200" y="1906194"/>
            <a:ext cx="3343742" cy="4067743"/>
          </a:xfrm>
          <a:prstGeom prst="rect">
            <a:avLst/>
          </a:prstGeom>
          <a:effectLst>
            <a:outerShdw blurRad="63500" sx="102000" sy="102000" algn="ctr" rotWithShape="0">
              <a:prstClr val="black">
                <a:alpha val="40000"/>
              </a:prstClr>
            </a:outerShdw>
          </a:effectLst>
        </p:spPr>
      </p:pic>
      <p:sp>
        <p:nvSpPr>
          <p:cNvPr id="3" name="TextBox 2">
            <a:extLst>
              <a:ext uri="{FF2B5EF4-FFF2-40B4-BE49-F238E27FC236}">
                <a16:creationId xmlns:a16="http://schemas.microsoft.com/office/drawing/2014/main" id="{A8B0BE6F-8CD5-0F87-C3C9-01C2716C4851}"/>
              </a:ext>
            </a:extLst>
          </p:cNvPr>
          <p:cNvSpPr txBox="1"/>
          <p:nvPr/>
        </p:nvSpPr>
        <p:spPr>
          <a:xfrm>
            <a:off x="5018690" y="2505670"/>
            <a:ext cx="3468414"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Accuracy: 91.58%</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Sensitivity: 83.43%</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Specificity: 96.60%</a:t>
            </a:r>
          </a:p>
        </p:txBody>
      </p:sp>
      <p:sp>
        <p:nvSpPr>
          <p:cNvPr id="4" name="TextBox 3">
            <a:extLst>
              <a:ext uri="{FF2B5EF4-FFF2-40B4-BE49-F238E27FC236}">
                <a16:creationId xmlns:a16="http://schemas.microsoft.com/office/drawing/2014/main" id="{95C4F512-3B0C-802C-D068-CFBAF61C61DD}"/>
              </a:ext>
            </a:extLst>
          </p:cNvPr>
          <p:cNvSpPr txBox="1"/>
          <p:nvPr/>
        </p:nvSpPr>
        <p:spPr>
          <a:xfrm>
            <a:off x="5081026" y="3940065"/>
            <a:ext cx="3343742"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T-Test Results…</a:t>
            </a:r>
          </a:p>
        </p:txBody>
      </p:sp>
      <p:sp>
        <p:nvSpPr>
          <p:cNvPr id="5" name="Rectangle 4">
            <a:extLst>
              <a:ext uri="{FF2B5EF4-FFF2-40B4-BE49-F238E27FC236}">
                <a16:creationId xmlns:a16="http://schemas.microsoft.com/office/drawing/2014/main" id="{6535B5A7-60A3-DFA0-7DFD-843E8306897B}"/>
              </a:ext>
            </a:extLst>
          </p:cNvPr>
          <p:cNvSpPr/>
          <p:nvPr/>
        </p:nvSpPr>
        <p:spPr>
          <a:xfrm>
            <a:off x="469900" y="2076450"/>
            <a:ext cx="1803400" cy="8572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67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33EBB-209F-EF49-2A9E-2FA7DB88C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7A994-E2B9-AA2B-C6E7-8BE7BB4BFA7F}"/>
              </a:ext>
            </a:extLst>
          </p:cNvPr>
          <p:cNvSpPr>
            <a:spLocks noGrp="1"/>
          </p:cNvSpPr>
          <p:nvPr>
            <p:ph type="title"/>
          </p:nvPr>
        </p:nvSpPr>
        <p:spPr/>
        <p:txBody>
          <a:bodyPr/>
          <a:lstStyle/>
          <a:p>
            <a:r>
              <a:rPr lang="en-US" sz="2800">
                <a:latin typeface="Cambria" panose="02040503050406030204" pitchFamily="18" charset="0"/>
                <a:ea typeface="Cambria" panose="02040503050406030204" pitchFamily="18" charset="0"/>
              </a:rPr>
              <a:t>Exploring the Distribution of ABV and IBU Across Different Beer Styles</a:t>
            </a:r>
          </a:p>
        </p:txBody>
      </p:sp>
      <p:pic>
        <p:nvPicPr>
          <p:cNvPr id="5" name="Picture 4">
            <a:extLst>
              <a:ext uri="{FF2B5EF4-FFF2-40B4-BE49-F238E27FC236}">
                <a16:creationId xmlns:a16="http://schemas.microsoft.com/office/drawing/2014/main" id="{7A17F390-0FA2-EBA0-FA26-BA52A5E60EB1}"/>
              </a:ext>
            </a:extLst>
          </p:cNvPr>
          <p:cNvPicPr>
            <a:picLocks noChangeAspect="1"/>
          </p:cNvPicPr>
          <p:nvPr/>
        </p:nvPicPr>
        <p:blipFill>
          <a:blip r:embed="rId3"/>
          <a:stretch>
            <a:fillRect/>
          </a:stretch>
        </p:blipFill>
        <p:spPr>
          <a:xfrm>
            <a:off x="219280" y="3136900"/>
            <a:ext cx="4244770" cy="3277029"/>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5C54A58E-59D7-AB62-44B5-1CB67EE75690}"/>
              </a:ext>
            </a:extLst>
          </p:cNvPr>
          <p:cNvPicPr>
            <a:picLocks noChangeAspect="1"/>
          </p:cNvPicPr>
          <p:nvPr/>
        </p:nvPicPr>
        <p:blipFill>
          <a:blip r:embed="rId4"/>
          <a:stretch>
            <a:fillRect/>
          </a:stretch>
        </p:blipFill>
        <p:spPr>
          <a:xfrm>
            <a:off x="4679952" y="3136900"/>
            <a:ext cx="4244770" cy="3277029"/>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B2BEF2FA-6813-BE46-83E0-0E66DF967ED5}"/>
              </a:ext>
            </a:extLst>
          </p:cNvPr>
          <p:cNvSpPr txBox="1"/>
          <p:nvPr/>
        </p:nvSpPr>
        <p:spPr>
          <a:xfrm>
            <a:off x="457200" y="1836498"/>
            <a:ext cx="2995449"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Variety in Strength</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Consumer Preferences</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Quality Control</a:t>
            </a:r>
          </a:p>
        </p:txBody>
      </p:sp>
      <p:sp>
        <p:nvSpPr>
          <p:cNvPr id="10" name="TextBox 9">
            <a:extLst>
              <a:ext uri="{FF2B5EF4-FFF2-40B4-BE49-F238E27FC236}">
                <a16:creationId xmlns:a16="http://schemas.microsoft.com/office/drawing/2014/main" id="{E6C365A8-A315-9B25-DC09-49B224C62262}"/>
              </a:ext>
            </a:extLst>
          </p:cNvPr>
          <p:cNvSpPr txBox="1"/>
          <p:nvPr/>
        </p:nvSpPr>
        <p:spPr>
          <a:xfrm>
            <a:off x="4984047" y="1724839"/>
            <a:ext cx="3636579"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Bitterness Variation</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Market Dynamics</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Marketing Strategy</a:t>
            </a:r>
          </a:p>
        </p:txBody>
      </p:sp>
      <p:sp>
        <p:nvSpPr>
          <p:cNvPr id="11" name="TextBox 10">
            <a:extLst>
              <a:ext uri="{FF2B5EF4-FFF2-40B4-BE49-F238E27FC236}">
                <a16:creationId xmlns:a16="http://schemas.microsoft.com/office/drawing/2014/main" id="{98831C26-5BC6-57BB-2B5D-C9E7E7BB66E9}"/>
              </a:ext>
            </a:extLst>
          </p:cNvPr>
          <p:cNvSpPr txBox="1"/>
          <p:nvPr/>
        </p:nvSpPr>
        <p:spPr>
          <a:xfrm>
            <a:off x="457200" y="1355507"/>
            <a:ext cx="2674883" cy="369332"/>
          </a:xfrm>
          <a:prstGeom prst="rect">
            <a:avLst/>
          </a:prstGeom>
          <a:noFill/>
        </p:spPr>
        <p:txBody>
          <a:bodyPr wrap="square" rtlCol="0">
            <a:spAutoFit/>
          </a:bodyPr>
          <a:lstStyle/>
          <a:p>
            <a:pPr algn="ctr"/>
            <a:r>
              <a:rPr lang="en-US" u="sng">
                <a:latin typeface="Cambria" panose="02040503050406030204" pitchFamily="18" charset="0"/>
                <a:ea typeface="Cambria" panose="02040503050406030204" pitchFamily="18" charset="0"/>
              </a:rPr>
              <a:t>ABV</a:t>
            </a:r>
          </a:p>
        </p:txBody>
      </p:sp>
      <p:sp>
        <p:nvSpPr>
          <p:cNvPr id="12" name="TextBox 11">
            <a:extLst>
              <a:ext uri="{FF2B5EF4-FFF2-40B4-BE49-F238E27FC236}">
                <a16:creationId xmlns:a16="http://schemas.microsoft.com/office/drawing/2014/main" id="{CB180AEB-A47F-6C14-9F11-A8E1B147082C}"/>
              </a:ext>
            </a:extLst>
          </p:cNvPr>
          <p:cNvSpPr txBox="1"/>
          <p:nvPr/>
        </p:nvSpPr>
        <p:spPr>
          <a:xfrm>
            <a:off x="5234152" y="1398666"/>
            <a:ext cx="2144110" cy="369332"/>
          </a:xfrm>
          <a:prstGeom prst="rect">
            <a:avLst/>
          </a:prstGeom>
          <a:noFill/>
        </p:spPr>
        <p:txBody>
          <a:bodyPr wrap="square" rtlCol="0">
            <a:spAutoFit/>
          </a:bodyPr>
          <a:lstStyle/>
          <a:p>
            <a:pPr algn="ctr"/>
            <a:r>
              <a:rPr lang="en-US" u="sng">
                <a:latin typeface="Cambria" panose="02040503050406030204" pitchFamily="18" charset="0"/>
                <a:ea typeface="Cambria" panose="02040503050406030204" pitchFamily="18" charset="0"/>
              </a:rPr>
              <a:t>IBU</a:t>
            </a:r>
          </a:p>
        </p:txBody>
      </p:sp>
    </p:spTree>
    <p:extLst>
      <p:ext uri="{BB962C8B-B14F-4D97-AF65-F5344CB8AC3E}">
        <p14:creationId xmlns:p14="http://schemas.microsoft.com/office/powerpoint/2010/main" val="167400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5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fade">
                                      <p:cBhvr>
                                        <p:cTn id="43" dur="500"/>
                                        <p:tgtEl>
                                          <p:spTgt spid="1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animEffect transition="in" filter="fade">
                                      <p:cBhvr>
                                        <p:cTn id="4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D07A6-64CC-56F4-273A-AEC5F1990553}"/>
              </a:ext>
            </a:extLst>
          </p:cNvPr>
          <p:cNvSpPr txBox="1"/>
          <p:nvPr/>
        </p:nvSpPr>
        <p:spPr>
          <a:xfrm>
            <a:off x="1961423" y="3136612"/>
            <a:ext cx="5221154" cy="646331"/>
          </a:xfrm>
          <a:prstGeom prst="rect">
            <a:avLst/>
          </a:prstGeom>
          <a:noFill/>
        </p:spPr>
        <p:txBody>
          <a:bodyPr wrap="square" rtlCol="0">
            <a:spAutoFit/>
          </a:bodyPr>
          <a:lstStyle/>
          <a:p>
            <a:pPr algn="ctr"/>
            <a:r>
              <a:rPr lang="en-US" sz="3600">
                <a:latin typeface="Cambria" panose="02040503050406030204" pitchFamily="18" charset="0"/>
                <a:ea typeface="Cambria" panose="02040503050406030204" pitchFamily="18" charset="0"/>
              </a:rPr>
              <a:t>Questions?</a:t>
            </a:r>
          </a:p>
        </p:txBody>
      </p:sp>
      <p:sp>
        <p:nvSpPr>
          <p:cNvPr id="6" name="TextBox 5">
            <a:extLst>
              <a:ext uri="{FF2B5EF4-FFF2-40B4-BE49-F238E27FC236}">
                <a16:creationId xmlns:a16="http://schemas.microsoft.com/office/drawing/2014/main" id="{1063E33F-CEC0-6162-D779-63BD761B3A12}"/>
              </a:ext>
            </a:extLst>
          </p:cNvPr>
          <p:cNvSpPr txBox="1"/>
          <p:nvPr/>
        </p:nvSpPr>
        <p:spPr>
          <a:xfrm>
            <a:off x="462455" y="1416197"/>
            <a:ext cx="5221154" cy="338554"/>
          </a:xfrm>
          <a:prstGeom prst="rect">
            <a:avLst/>
          </a:prstGeom>
          <a:noFill/>
        </p:spPr>
        <p:txBody>
          <a:bodyPr wrap="square" rtlCol="0">
            <a:spAutoFit/>
          </a:bodyPr>
          <a:lstStyle/>
          <a:p>
            <a:r>
              <a:rPr lang="en-US" sz="1600">
                <a:latin typeface="Cambria" panose="02040503050406030204" pitchFamily="18" charset="0"/>
                <a:ea typeface="Cambria" panose="02040503050406030204" pitchFamily="18" charset="0"/>
              </a:rPr>
              <a:t>Contact: </a:t>
            </a:r>
            <a:r>
              <a:rPr lang="en-US" sz="1600">
                <a:latin typeface="Cambria" panose="02040503050406030204" pitchFamily="18" charset="0"/>
                <a:ea typeface="Cambria" panose="02040503050406030204" pitchFamily="18" charset="0"/>
                <a:hlinkClick r:id="rId3"/>
              </a:rPr>
              <a:t>kokeke@smu.edu</a:t>
            </a:r>
            <a:r>
              <a:rPr lang="en-US" sz="1600">
                <a:latin typeface="Cambria" panose="02040503050406030204" pitchFamily="18" charset="0"/>
                <a:ea typeface="Cambria" panose="02040503050406030204" pitchFamily="18" charset="0"/>
              </a:rPr>
              <a:t> ; jshead@smu.edu</a:t>
            </a:r>
          </a:p>
        </p:txBody>
      </p:sp>
      <p:pic>
        <p:nvPicPr>
          <p:cNvPr id="2" name="Picture 1">
            <a:extLst>
              <a:ext uri="{FF2B5EF4-FFF2-40B4-BE49-F238E27FC236}">
                <a16:creationId xmlns:a16="http://schemas.microsoft.com/office/drawing/2014/main" id="{6EC9777A-A21C-3EE7-602B-454BF70627CA}"/>
              </a:ext>
            </a:extLst>
          </p:cNvPr>
          <p:cNvPicPr>
            <a:picLocks noChangeAspect="1"/>
          </p:cNvPicPr>
          <p:nvPr/>
        </p:nvPicPr>
        <p:blipFill>
          <a:blip r:embed="rId4"/>
          <a:stretch>
            <a:fillRect/>
          </a:stretch>
        </p:blipFill>
        <p:spPr>
          <a:xfrm>
            <a:off x="84547" y="6374719"/>
            <a:ext cx="780356" cy="377985"/>
          </a:xfrm>
          <a:prstGeom prst="rect">
            <a:avLst/>
          </a:prstGeom>
        </p:spPr>
      </p:pic>
      <p:sp>
        <p:nvSpPr>
          <p:cNvPr id="3" name="TextBox 2">
            <a:extLst>
              <a:ext uri="{FF2B5EF4-FFF2-40B4-BE49-F238E27FC236}">
                <a16:creationId xmlns:a16="http://schemas.microsoft.com/office/drawing/2014/main" id="{AE9F36C8-1505-C9C9-5A00-3E6D53E62344}"/>
              </a:ext>
            </a:extLst>
          </p:cNvPr>
          <p:cNvSpPr txBox="1"/>
          <p:nvPr/>
        </p:nvSpPr>
        <p:spPr>
          <a:xfrm>
            <a:off x="462455" y="578069"/>
            <a:ext cx="8219090" cy="584775"/>
          </a:xfrm>
          <a:prstGeom prst="rect">
            <a:avLst/>
          </a:prstGeom>
          <a:noFill/>
        </p:spPr>
        <p:txBody>
          <a:bodyPr wrap="square" rtlCol="0">
            <a:spAutoFit/>
          </a:bodyPr>
          <a:lstStyle/>
          <a:p>
            <a:pPr algn="ctr"/>
            <a:r>
              <a:rPr lang="en-US" sz="320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214437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6D56-2D27-71B4-82E9-12509FAF9248}"/>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Agenda – What to Expect</a:t>
            </a:r>
          </a:p>
        </p:txBody>
      </p:sp>
      <p:sp>
        <p:nvSpPr>
          <p:cNvPr id="3" name="Content Placeholder 2">
            <a:extLst>
              <a:ext uri="{FF2B5EF4-FFF2-40B4-BE49-F238E27FC236}">
                <a16:creationId xmlns:a16="http://schemas.microsoft.com/office/drawing/2014/main" id="{51E50F62-1A0B-4405-BA7C-C6B35D8AD6FE}"/>
              </a:ext>
            </a:extLst>
          </p:cNvPr>
          <p:cNvSpPr>
            <a:spLocks noGrp="1"/>
          </p:cNvSpPr>
          <p:nvPr>
            <p:ph idx="1"/>
          </p:nvPr>
        </p:nvSpPr>
        <p:spPr/>
        <p:txBody>
          <a:bodyPr/>
          <a:lstStyle/>
          <a:p>
            <a:r>
              <a:rPr lang="en-US" sz="2800">
                <a:latin typeface="Cambria" panose="02040503050406030204" pitchFamily="18" charset="0"/>
                <a:ea typeface="Cambria" panose="02040503050406030204" pitchFamily="18" charset="0"/>
              </a:rPr>
              <a:t>Breweries per State</a:t>
            </a:r>
          </a:p>
          <a:p>
            <a:r>
              <a:rPr lang="en-US" sz="2800">
                <a:latin typeface="Cambria" panose="02040503050406030204" pitchFamily="18" charset="0"/>
                <a:ea typeface="Cambria" panose="02040503050406030204" pitchFamily="18" charset="0"/>
              </a:rPr>
              <a:t>Dealing w/ Missing Values in the dataset.</a:t>
            </a:r>
          </a:p>
          <a:p>
            <a:r>
              <a:rPr lang="en-US" sz="2800">
                <a:latin typeface="Cambria" panose="02040503050406030204" pitchFamily="18" charset="0"/>
                <a:ea typeface="Cambria" panose="02040503050406030204" pitchFamily="18" charset="0"/>
              </a:rPr>
              <a:t>Median ABVs &amp; IBUs by State</a:t>
            </a:r>
          </a:p>
          <a:p>
            <a:r>
              <a:rPr lang="en-US" sz="2800">
                <a:latin typeface="Cambria" panose="02040503050406030204" pitchFamily="18" charset="0"/>
                <a:ea typeface="Cambria" panose="02040503050406030204" pitchFamily="18" charset="0"/>
              </a:rPr>
              <a:t>The states containing the Maximum ABV &amp; IBU</a:t>
            </a:r>
          </a:p>
          <a:p>
            <a:r>
              <a:rPr lang="en-US" sz="2800">
                <a:latin typeface="Cambria" panose="02040503050406030204" pitchFamily="18" charset="0"/>
                <a:ea typeface="Cambria" panose="02040503050406030204" pitchFamily="18" charset="0"/>
              </a:rPr>
              <a:t>Breakdown of the ABV variable</a:t>
            </a:r>
          </a:p>
          <a:p>
            <a:r>
              <a:rPr lang="en-US" sz="2800">
                <a:latin typeface="Cambria" panose="02040503050406030204" pitchFamily="18" charset="0"/>
                <a:ea typeface="Cambria" panose="02040503050406030204" pitchFamily="18" charset="0"/>
              </a:rPr>
              <a:t>Analyzing the relationship between ABV and IBU</a:t>
            </a:r>
          </a:p>
          <a:p>
            <a:r>
              <a:rPr lang="en-US" sz="2800">
                <a:latin typeface="Cambria" panose="02040503050406030204" pitchFamily="18" charset="0"/>
                <a:ea typeface="Cambria" panose="02040503050406030204" pitchFamily="18" charset="0"/>
              </a:rPr>
              <a:t>KNN Investigation</a:t>
            </a:r>
          </a:p>
          <a:p>
            <a:r>
              <a:rPr lang="en-US" sz="2800">
                <a:latin typeface="Cambria" panose="02040503050406030204" pitchFamily="18" charset="0"/>
                <a:ea typeface="Cambria" panose="02040503050406030204" pitchFamily="18" charset="0"/>
              </a:rPr>
              <a:t>Exploring the distribution of ABV and IBU across different beer styles</a:t>
            </a: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065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4AFE-5D23-830D-B473-C93ECEC77A4E}"/>
              </a:ext>
            </a:extLst>
          </p:cNvPr>
          <p:cNvSpPr>
            <a:spLocks noGrp="1"/>
          </p:cNvSpPr>
          <p:nvPr>
            <p:ph type="title"/>
          </p:nvPr>
        </p:nvSpPr>
        <p:spPr>
          <a:xfrm>
            <a:off x="457200" y="352940"/>
            <a:ext cx="8229600" cy="1143000"/>
          </a:xfrm>
        </p:spPr>
        <p:txBody>
          <a:bodyPr/>
          <a:lstStyle/>
          <a:p>
            <a:r>
              <a:rPr lang="en-US">
                <a:latin typeface="Cambria" panose="02040503050406030204" pitchFamily="18" charset="0"/>
                <a:ea typeface="Cambria" panose="02040503050406030204" pitchFamily="18" charset="0"/>
              </a:rPr>
              <a:t>Breweries Present in Each State</a:t>
            </a:r>
          </a:p>
        </p:txBody>
      </p:sp>
      <p:pic>
        <p:nvPicPr>
          <p:cNvPr id="3" name="Picture 2">
            <a:extLst>
              <a:ext uri="{FF2B5EF4-FFF2-40B4-BE49-F238E27FC236}">
                <a16:creationId xmlns:a16="http://schemas.microsoft.com/office/drawing/2014/main" id="{9226CC28-63AD-B97A-6329-5633C48298A6}"/>
              </a:ext>
            </a:extLst>
          </p:cNvPr>
          <p:cNvPicPr>
            <a:picLocks noChangeAspect="1"/>
          </p:cNvPicPr>
          <p:nvPr/>
        </p:nvPicPr>
        <p:blipFill>
          <a:blip r:embed="rId3"/>
          <a:stretch>
            <a:fillRect/>
          </a:stretch>
        </p:blipFill>
        <p:spPr>
          <a:xfrm>
            <a:off x="218915" y="2329325"/>
            <a:ext cx="5652825" cy="3073797"/>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2A7C643C-9103-AC7A-5EAE-26681E29BA67}"/>
              </a:ext>
            </a:extLst>
          </p:cNvPr>
          <p:cNvSpPr txBox="1"/>
          <p:nvPr/>
        </p:nvSpPr>
        <p:spPr>
          <a:xfrm>
            <a:off x="6073935" y="2782669"/>
            <a:ext cx="2851150"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Colorado has the most breweries with 47.</a:t>
            </a:r>
          </a:p>
        </p:txBody>
      </p:sp>
      <p:sp>
        <p:nvSpPr>
          <p:cNvPr id="5" name="TextBox 4">
            <a:extLst>
              <a:ext uri="{FF2B5EF4-FFF2-40B4-BE49-F238E27FC236}">
                <a16:creationId xmlns:a16="http://schemas.microsoft.com/office/drawing/2014/main" id="{EE7AFDD5-C6CB-16F2-B5CA-D6E44E3734B6}"/>
              </a:ext>
            </a:extLst>
          </p:cNvPr>
          <p:cNvSpPr txBox="1"/>
          <p:nvPr/>
        </p:nvSpPr>
        <p:spPr>
          <a:xfrm>
            <a:off x="6073935" y="3632306"/>
            <a:ext cx="2851150"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California is second with 39.</a:t>
            </a:r>
          </a:p>
        </p:txBody>
      </p:sp>
      <p:sp>
        <p:nvSpPr>
          <p:cNvPr id="7" name="TextBox 6">
            <a:extLst>
              <a:ext uri="{FF2B5EF4-FFF2-40B4-BE49-F238E27FC236}">
                <a16:creationId xmlns:a16="http://schemas.microsoft.com/office/drawing/2014/main" id="{4E1B6431-219F-8770-D99F-FFE350879909}"/>
              </a:ext>
            </a:extLst>
          </p:cNvPr>
          <p:cNvSpPr txBox="1"/>
          <p:nvPr/>
        </p:nvSpPr>
        <p:spPr>
          <a:xfrm>
            <a:off x="6073935" y="4487853"/>
            <a:ext cx="2698750"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Michigan is third with 32.</a:t>
            </a:r>
          </a:p>
        </p:txBody>
      </p:sp>
      <p:pic>
        <p:nvPicPr>
          <p:cNvPr id="6" name="Picture 5">
            <a:extLst>
              <a:ext uri="{FF2B5EF4-FFF2-40B4-BE49-F238E27FC236}">
                <a16:creationId xmlns:a16="http://schemas.microsoft.com/office/drawing/2014/main" id="{B699E2B0-7E3F-0809-9B6F-3F470E786CD4}"/>
              </a:ext>
            </a:extLst>
          </p:cNvPr>
          <p:cNvPicPr>
            <a:picLocks noChangeAspect="1"/>
          </p:cNvPicPr>
          <p:nvPr/>
        </p:nvPicPr>
        <p:blipFill>
          <a:blip r:embed="rId4"/>
          <a:stretch>
            <a:fillRect/>
          </a:stretch>
        </p:blipFill>
        <p:spPr>
          <a:xfrm>
            <a:off x="66251" y="6315619"/>
            <a:ext cx="781897" cy="378882"/>
          </a:xfrm>
          <a:prstGeom prst="rect">
            <a:avLst/>
          </a:prstGeom>
        </p:spPr>
      </p:pic>
      <p:sp>
        <p:nvSpPr>
          <p:cNvPr id="12" name="Oval 11">
            <a:extLst>
              <a:ext uri="{FF2B5EF4-FFF2-40B4-BE49-F238E27FC236}">
                <a16:creationId xmlns:a16="http://schemas.microsoft.com/office/drawing/2014/main" id="{2120EBFA-40E2-7135-CF79-CEB4AAD932C1}"/>
              </a:ext>
            </a:extLst>
          </p:cNvPr>
          <p:cNvSpPr/>
          <p:nvPr/>
        </p:nvSpPr>
        <p:spPr>
          <a:xfrm>
            <a:off x="884588" y="2452929"/>
            <a:ext cx="231905" cy="2088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DE8E502-156D-F4D1-5F56-5B57E8652622}"/>
              </a:ext>
            </a:extLst>
          </p:cNvPr>
          <p:cNvSpPr/>
          <p:nvPr/>
        </p:nvSpPr>
        <p:spPr>
          <a:xfrm>
            <a:off x="768636" y="2870390"/>
            <a:ext cx="231904" cy="23544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76E519A-E2AE-C64C-1032-92FA6E2A142D}"/>
              </a:ext>
            </a:extLst>
          </p:cNvPr>
          <p:cNvSpPr/>
          <p:nvPr/>
        </p:nvSpPr>
        <p:spPr>
          <a:xfrm>
            <a:off x="2683575" y="3218260"/>
            <a:ext cx="231904" cy="23544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4443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2"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CA0-D6B7-E075-5264-448F844A7814}"/>
              </a:ext>
            </a:extLst>
          </p:cNvPr>
          <p:cNvSpPr>
            <a:spLocks noGrp="1"/>
          </p:cNvSpPr>
          <p:nvPr>
            <p:ph type="title"/>
          </p:nvPr>
        </p:nvSpPr>
        <p:spPr>
          <a:xfrm>
            <a:off x="457200" y="639205"/>
            <a:ext cx="8229600" cy="675831"/>
          </a:xfrm>
        </p:spPr>
        <p:txBody>
          <a:bodyPr/>
          <a:lstStyle/>
          <a:p>
            <a:r>
              <a:rPr lang="en-US" sz="3200">
                <a:latin typeface="Cambria" panose="02040503050406030204" pitchFamily="18" charset="0"/>
                <a:ea typeface="Cambria" panose="02040503050406030204" pitchFamily="18" charset="0"/>
              </a:rPr>
              <a:t>Addressing the Missing Values</a:t>
            </a:r>
          </a:p>
        </p:txBody>
      </p:sp>
      <p:sp>
        <p:nvSpPr>
          <p:cNvPr id="3" name="TextBox 2">
            <a:extLst>
              <a:ext uri="{FF2B5EF4-FFF2-40B4-BE49-F238E27FC236}">
                <a16:creationId xmlns:a16="http://schemas.microsoft.com/office/drawing/2014/main" id="{5BDF7291-F587-6863-08C2-F8D557C6DF19}"/>
              </a:ext>
            </a:extLst>
          </p:cNvPr>
          <p:cNvSpPr txBox="1"/>
          <p:nvPr/>
        </p:nvSpPr>
        <p:spPr>
          <a:xfrm>
            <a:off x="103002" y="1938376"/>
            <a:ext cx="4043548"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mbria" panose="02040503050406030204" pitchFamily="18" charset="0"/>
                <a:ea typeface="Cambria" panose="02040503050406030204" pitchFamily="18" charset="0"/>
                <a:cs typeface="Arial"/>
              </a:rPr>
              <a:t>To the right is a count of NA's </a:t>
            </a:r>
            <a:r>
              <a:rPr lang="en-US" sz="2000" i="1">
                <a:latin typeface="Cambria" panose="02040503050406030204" pitchFamily="18" charset="0"/>
                <a:ea typeface="Cambria" panose="02040503050406030204" pitchFamily="18" charset="0"/>
                <a:cs typeface="Arial"/>
              </a:rPr>
              <a:t>by column</a:t>
            </a:r>
            <a:r>
              <a:rPr lang="en-US" sz="2000">
                <a:latin typeface="Cambria" panose="02040503050406030204" pitchFamily="18" charset="0"/>
                <a:ea typeface="Cambria" panose="02040503050406030204" pitchFamily="18" charset="0"/>
                <a:cs typeface="Arial"/>
              </a:rPr>
              <a:t>.</a:t>
            </a:r>
            <a:endParaRPr lang="en-US" sz="200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a:latin typeface="Cambria" panose="02040503050406030204" pitchFamily="18" charset="0"/>
                <a:ea typeface="Cambria" panose="02040503050406030204" pitchFamily="18" charset="0"/>
                <a:cs typeface="Arial"/>
              </a:rPr>
              <a:t>The data seems to be a mixture of:</a:t>
            </a:r>
          </a:p>
          <a:p>
            <a:pPr marL="800100" lvl="1" indent="-342900">
              <a:buFont typeface="Arial" panose="020B0604020202020204" pitchFamily="34" charset="0"/>
              <a:buChar char="•"/>
            </a:pPr>
            <a:r>
              <a:rPr lang="en-US" sz="2000">
                <a:latin typeface="Cambria" panose="02040503050406030204" pitchFamily="18" charset="0"/>
                <a:ea typeface="Cambria" panose="02040503050406030204" pitchFamily="18" charset="0"/>
                <a:cs typeface="Arial"/>
              </a:rPr>
              <a:t>MAR ("ABV" column, "Style" column, majority of the "IBU" column).</a:t>
            </a:r>
          </a:p>
          <a:p>
            <a:pPr marL="800100" lvl="1" indent="-342900">
              <a:buFont typeface="Arial" panose="020B0604020202020204" pitchFamily="34" charset="0"/>
              <a:buChar char="•"/>
            </a:pPr>
            <a:r>
              <a:rPr lang="en-US" sz="2000">
                <a:latin typeface="Cambria" panose="02040503050406030204" pitchFamily="18" charset="0"/>
                <a:ea typeface="Cambria" panose="02040503050406030204" pitchFamily="18" charset="0"/>
                <a:cs typeface="Arial"/>
              </a:rPr>
              <a:t>NMAR (Certain styles of beverage had </a:t>
            </a:r>
            <a:r>
              <a:rPr lang="en-US" sz="2000" i="1">
                <a:latin typeface="Cambria" panose="02040503050406030204" pitchFamily="18" charset="0"/>
                <a:ea typeface="Cambria" panose="02040503050406030204" pitchFamily="18" charset="0"/>
                <a:cs typeface="Arial"/>
              </a:rPr>
              <a:t>only</a:t>
            </a:r>
            <a:r>
              <a:rPr lang="en-US" sz="2000">
                <a:latin typeface="Cambria" panose="02040503050406030204" pitchFamily="18" charset="0"/>
                <a:ea typeface="Cambria" panose="02040503050406030204" pitchFamily="18" charset="0"/>
                <a:cs typeface="Arial"/>
              </a:rPr>
              <a:t> missing values i.e. "Cider").</a:t>
            </a:r>
          </a:p>
          <a:p>
            <a:endParaRPr lang="en-US" sz="1600">
              <a:latin typeface="Cambria" panose="02040503050406030204" pitchFamily="18" charset="0"/>
              <a:ea typeface="Cambria" panose="02040503050406030204" pitchFamily="18" charset="0"/>
              <a:cs typeface="Arial"/>
            </a:endParaRPr>
          </a:p>
          <a:p>
            <a:endParaRPr lang="en-US">
              <a:latin typeface="Cambria" panose="02040503050406030204" pitchFamily="18" charset="0"/>
              <a:ea typeface="Cambria" panose="02040503050406030204" pitchFamily="18" charset="0"/>
            </a:endParaRPr>
          </a:p>
          <a:p>
            <a:pPr marL="742950" lvl="1" indent="-285750">
              <a:buFont typeface="Courier New"/>
              <a:buChar char="o"/>
            </a:pPr>
            <a:endParaRPr lang="en-US" sz="2000">
              <a:latin typeface="Cambria" panose="02040503050406030204" pitchFamily="18" charset="0"/>
              <a:ea typeface="Cambria" panose="02040503050406030204" pitchFamily="18" charset="0"/>
              <a:cs typeface="Arial"/>
            </a:endParaRPr>
          </a:p>
          <a:p>
            <a:pPr marL="742950" lvl="1" indent="-285750">
              <a:buFont typeface="Courier New"/>
              <a:buChar char="o"/>
            </a:pPr>
            <a:endParaRPr lang="en-US" sz="2000">
              <a:latin typeface="Cambria" panose="02040503050406030204" pitchFamily="18" charset="0"/>
              <a:ea typeface="Cambria" panose="02040503050406030204" pitchFamily="18" charset="0"/>
              <a:cs typeface="Arial"/>
            </a:endParaRPr>
          </a:p>
          <a:p>
            <a:endParaRPr lang="en-US" sz="2000">
              <a:latin typeface="Cambria" panose="02040503050406030204" pitchFamily="18" charset="0"/>
              <a:ea typeface="Cambria" panose="02040503050406030204" pitchFamily="18" charset="0"/>
              <a:cs typeface="Arial"/>
            </a:endParaRPr>
          </a:p>
        </p:txBody>
      </p:sp>
      <p:pic>
        <p:nvPicPr>
          <p:cNvPr id="7" name="Picture 6">
            <a:extLst>
              <a:ext uri="{FF2B5EF4-FFF2-40B4-BE49-F238E27FC236}">
                <a16:creationId xmlns:a16="http://schemas.microsoft.com/office/drawing/2014/main" id="{9FABD0ED-702B-79EB-03E4-2F48B742C969}"/>
              </a:ext>
            </a:extLst>
          </p:cNvPr>
          <p:cNvPicPr>
            <a:picLocks noChangeAspect="1"/>
          </p:cNvPicPr>
          <p:nvPr/>
        </p:nvPicPr>
        <p:blipFill>
          <a:blip r:embed="rId3"/>
          <a:stretch>
            <a:fillRect/>
          </a:stretch>
        </p:blipFill>
        <p:spPr>
          <a:xfrm>
            <a:off x="103002" y="6366324"/>
            <a:ext cx="780356" cy="377985"/>
          </a:xfrm>
          <a:prstGeom prst="rect">
            <a:avLst/>
          </a:prstGeom>
        </p:spPr>
      </p:pic>
      <p:pic>
        <p:nvPicPr>
          <p:cNvPr id="9" name="Picture 8">
            <a:extLst>
              <a:ext uri="{FF2B5EF4-FFF2-40B4-BE49-F238E27FC236}">
                <a16:creationId xmlns:a16="http://schemas.microsoft.com/office/drawing/2014/main" id="{19C6A470-F770-A7D2-BF22-F7840604E013}"/>
              </a:ext>
            </a:extLst>
          </p:cNvPr>
          <p:cNvPicPr>
            <a:picLocks noChangeAspect="1"/>
          </p:cNvPicPr>
          <p:nvPr/>
        </p:nvPicPr>
        <p:blipFill>
          <a:blip r:embed="rId4"/>
          <a:stretch>
            <a:fillRect/>
          </a:stretch>
        </p:blipFill>
        <p:spPr>
          <a:xfrm>
            <a:off x="4286923" y="2107096"/>
            <a:ext cx="4754075" cy="32401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838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51BF-D606-9D34-B293-CACE8EAE7EAC}"/>
              </a:ext>
            </a:extLst>
          </p:cNvPr>
          <p:cNvSpPr>
            <a:spLocks noGrp="1"/>
          </p:cNvSpPr>
          <p:nvPr>
            <p:ph type="title"/>
          </p:nvPr>
        </p:nvSpPr>
        <p:spPr>
          <a:xfrm>
            <a:off x="457200" y="457200"/>
            <a:ext cx="8229600" cy="1143000"/>
          </a:xfrm>
        </p:spPr>
        <p:txBody>
          <a:bodyPr/>
          <a:lstStyle/>
          <a:p>
            <a:r>
              <a:rPr lang="en-US" sz="2800">
                <a:latin typeface="Cambria" panose="02040503050406030204" pitchFamily="18" charset="0"/>
                <a:ea typeface="Cambria" panose="02040503050406030204" pitchFamily="18" charset="0"/>
              </a:rPr>
              <a:t>Median ABV and IBU Comparison</a:t>
            </a:r>
          </a:p>
        </p:txBody>
      </p:sp>
      <p:pic>
        <p:nvPicPr>
          <p:cNvPr id="4" name="Content Placeholder 3">
            <a:extLst>
              <a:ext uri="{FF2B5EF4-FFF2-40B4-BE49-F238E27FC236}">
                <a16:creationId xmlns:a16="http://schemas.microsoft.com/office/drawing/2014/main" id="{BAE77F65-BFE8-7057-0F88-D967FB8EBD07}"/>
              </a:ext>
            </a:extLst>
          </p:cNvPr>
          <p:cNvPicPr>
            <a:picLocks noGrp="1" noChangeAspect="1"/>
          </p:cNvPicPr>
          <p:nvPr>
            <p:ph idx="1"/>
          </p:nvPr>
        </p:nvPicPr>
        <p:blipFill>
          <a:blip r:embed="rId3"/>
          <a:stretch>
            <a:fillRect/>
          </a:stretch>
        </p:blipFill>
        <p:spPr>
          <a:xfrm>
            <a:off x="457200" y="2265182"/>
            <a:ext cx="8229600" cy="4287754"/>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50ADCCAF-F4AC-C7C0-B49F-A6485FDB616D}"/>
              </a:ext>
            </a:extLst>
          </p:cNvPr>
          <p:cNvSpPr txBox="1"/>
          <p:nvPr/>
        </p:nvSpPr>
        <p:spPr>
          <a:xfrm>
            <a:off x="457200" y="1654086"/>
            <a:ext cx="8067675"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Delaware leads in median IBU at 60.5 </a:t>
            </a:r>
          </a:p>
        </p:txBody>
      </p:sp>
      <p:sp>
        <p:nvSpPr>
          <p:cNvPr id="7" name="Oval 6">
            <a:extLst>
              <a:ext uri="{FF2B5EF4-FFF2-40B4-BE49-F238E27FC236}">
                <a16:creationId xmlns:a16="http://schemas.microsoft.com/office/drawing/2014/main" id="{1959EDBF-92A4-5637-5A2E-150131CBB91A}"/>
              </a:ext>
            </a:extLst>
          </p:cNvPr>
          <p:cNvSpPr/>
          <p:nvPr/>
        </p:nvSpPr>
        <p:spPr>
          <a:xfrm>
            <a:off x="2060752" y="2711597"/>
            <a:ext cx="294855" cy="2514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89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8317-9B0A-CCE7-48B2-F2FD3B0955F0}"/>
              </a:ext>
            </a:extLst>
          </p:cNvPr>
          <p:cNvSpPr>
            <a:spLocks noGrp="1"/>
          </p:cNvSpPr>
          <p:nvPr>
            <p:ph type="title"/>
          </p:nvPr>
        </p:nvSpPr>
        <p:spPr>
          <a:xfrm>
            <a:off x="457200" y="481163"/>
            <a:ext cx="8229600" cy="1143000"/>
          </a:xfrm>
        </p:spPr>
        <p:txBody>
          <a:bodyPr/>
          <a:lstStyle/>
          <a:p>
            <a:r>
              <a:rPr lang="en-US" sz="2800">
                <a:latin typeface="Cambria" panose="02040503050406030204" pitchFamily="18" charset="0"/>
                <a:ea typeface="Cambria" panose="02040503050406030204" pitchFamily="18" charset="0"/>
              </a:rPr>
              <a:t>Median ABV and IBU Comparison</a:t>
            </a:r>
            <a:endParaRPr lang="en-US" sz="2800"/>
          </a:p>
        </p:txBody>
      </p:sp>
      <p:pic>
        <p:nvPicPr>
          <p:cNvPr id="4" name="Content Placeholder 3">
            <a:extLst>
              <a:ext uri="{FF2B5EF4-FFF2-40B4-BE49-F238E27FC236}">
                <a16:creationId xmlns:a16="http://schemas.microsoft.com/office/drawing/2014/main" id="{8E70A6FD-5464-6619-E67F-3D4491E8D338}"/>
              </a:ext>
            </a:extLst>
          </p:cNvPr>
          <p:cNvPicPr>
            <a:picLocks noGrp="1" noChangeAspect="1"/>
          </p:cNvPicPr>
          <p:nvPr>
            <p:ph idx="1"/>
          </p:nvPr>
        </p:nvPicPr>
        <p:blipFill>
          <a:blip r:embed="rId3"/>
          <a:stretch>
            <a:fillRect/>
          </a:stretch>
        </p:blipFill>
        <p:spPr>
          <a:xfrm>
            <a:off x="530500" y="2276400"/>
            <a:ext cx="7954304" cy="4100437"/>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43FCC35E-BCF2-F1A2-30BB-0E50DCF4C10F}"/>
              </a:ext>
            </a:extLst>
          </p:cNvPr>
          <p:cNvSpPr txBox="1"/>
          <p:nvPr/>
        </p:nvSpPr>
        <p:spPr>
          <a:xfrm>
            <a:off x="457200" y="1624163"/>
            <a:ext cx="8058150"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Kentucky leads in median ABV at 6.4%</a:t>
            </a:r>
          </a:p>
        </p:txBody>
      </p:sp>
      <p:sp>
        <p:nvSpPr>
          <p:cNvPr id="7" name="Oval 6">
            <a:extLst>
              <a:ext uri="{FF2B5EF4-FFF2-40B4-BE49-F238E27FC236}">
                <a16:creationId xmlns:a16="http://schemas.microsoft.com/office/drawing/2014/main" id="{47C356B7-ABAB-65ED-0559-C98D0485AC78}"/>
              </a:ext>
            </a:extLst>
          </p:cNvPr>
          <p:cNvSpPr/>
          <p:nvPr/>
        </p:nvSpPr>
        <p:spPr>
          <a:xfrm>
            <a:off x="3355807" y="2616403"/>
            <a:ext cx="294855" cy="25148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214546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110E-BA9F-C3C4-4DD2-8B0F9A7E2347}"/>
              </a:ext>
            </a:extLst>
          </p:cNvPr>
          <p:cNvSpPr>
            <a:spLocks noGrp="1"/>
          </p:cNvSpPr>
          <p:nvPr>
            <p:ph type="title"/>
          </p:nvPr>
        </p:nvSpPr>
        <p:spPr>
          <a:xfrm>
            <a:off x="233691" y="663310"/>
            <a:ext cx="8676617" cy="812791"/>
          </a:xfrm>
        </p:spPr>
        <p:txBody>
          <a:bodyPr/>
          <a:lstStyle/>
          <a:p>
            <a:r>
              <a:rPr lang="en-US" sz="2800">
                <a:effectLst/>
                <a:latin typeface="Cambria" panose="02040503050406030204" pitchFamily="18" charset="0"/>
                <a:ea typeface="Cambria" panose="02040503050406030204" pitchFamily="18" charset="0"/>
                <a:cs typeface="Times New Roman" panose="02020603050405020304" pitchFamily="18" charset="0"/>
              </a:rPr>
              <a:t>Median </a:t>
            </a:r>
            <a:r>
              <a:rPr lang="en-US" sz="2800">
                <a:latin typeface="Cambria" panose="02040503050406030204" pitchFamily="18" charset="0"/>
                <a:ea typeface="Cambria" panose="02040503050406030204" pitchFamily="18" charset="0"/>
                <a:cs typeface="Times New Roman" panose="02020603050405020304" pitchFamily="18" charset="0"/>
              </a:rPr>
              <a:t>ABV </a:t>
            </a:r>
            <a:r>
              <a:rPr lang="en-US" sz="2800">
                <a:effectLst/>
                <a:latin typeface="Cambria" panose="02040503050406030204" pitchFamily="18" charset="0"/>
                <a:ea typeface="Cambria" panose="02040503050406030204" pitchFamily="18" charset="0"/>
                <a:cs typeface="Times New Roman" panose="02020603050405020304" pitchFamily="18" charset="0"/>
              </a:rPr>
              <a:t>and IBU Comparison</a:t>
            </a:r>
            <a:endParaRPr lang="en-US" sz="6000">
              <a:highlight>
                <a:srgbClr val="FFFF00"/>
              </a:highlight>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B9649B8-2284-5DF8-A9B8-0801C0C6778D}"/>
              </a:ext>
            </a:extLst>
          </p:cNvPr>
          <p:cNvPicPr>
            <a:picLocks noChangeAspect="1"/>
          </p:cNvPicPr>
          <p:nvPr/>
        </p:nvPicPr>
        <p:blipFill>
          <a:blip r:embed="rId3"/>
          <a:stretch>
            <a:fillRect/>
          </a:stretch>
        </p:blipFill>
        <p:spPr>
          <a:xfrm>
            <a:off x="6928127" y="1631950"/>
            <a:ext cx="1048722" cy="1348358"/>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E66C70F9-2BE8-C928-9304-FABCF8BC591C}"/>
              </a:ext>
            </a:extLst>
          </p:cNvPr>
          <p:cNvSpPr txBox="1"/>
          <p:nvPr/>
        </p:nvSpPr>
        <p:spPr>
          <a:xfrm>
            <a:off x="233691" y="1912960"/>
            <a:ext cx="8067675"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West Virginia is in the top two for both ABV and IBU…</a:t>
            </a:r>
          </a:p>
        </p:txBody>
      </p:sp>
      <p:pic>
        <p:nvPicPr>
          <p:cNvPr id="3" name="Picture 2">
            <a:extLst>
              <a:ext uri="{FF2B5EF4-FFF2-40B4-BE49-F238E27FC236}">
                <a16:creationId xmlns:a16="http://schemas.microsoft.com/office/drawing/2014/main" id="{C801D80F-4FB0-5014-814B-2554DB7EB81C}"/>
              </a:ext>
            </a:extLst>
          </p:cNvPr>
          <p:cNvPicPr>
            <a:picLocks noChangeAspect="1"/>
          </p:cNvPicPr>
          <p:nvPr/>
        </p:nvPicPr>
        <p:blipFill>
          <a:blip r:embed="rId4"/>
          <a:stretch>
            <a:fillRect/>
          </a:stretch>
        </p:blipFill>
        <p:spPr>
          <a:xfrm>
            <a:off x="143220" y="6334159"/>
            <a:ext cx="780356" cy="377985"/>
          </a:xfrm>
          <a:prstGeom prst="rect">
            <a:avLst/>
          </a:prstGeom>
        </p:spPr>
      </p:pic>
      <p:pic>
        <p:nvPicPr>
          <p:cNvPr id="6" name="Picture 5">
            <a:extLst>
              <a:ext uri="{FF2B5EF4-FFF2-40B4-BE49-F238E27FC236}">
                <a16:creationId xmlns:a16="http://schemas.microsoft.com/office/drawing/2014/main" id="{57F8D25E-CDD8-5FDB-BE79-82D08B5E9BBD}"/>
              </a:ext>
            </a:extLst>
          </p:cNvPr>
          <p:cNvPicPr>
            <a:picLocks noChangeAspect="1"/>
          </p:cNvPicPr>
          <p:nvPr/>
        </p:nvPicPr>
        <p:blipFill>
          <a:blip r:embed="rId5"/>
          <a:stretch>
            <a:fillRect/>
          </a:stretch>
        </p:blipFill>
        <p:spPr>
          <a:xfrm>
            <a:off x="73698" y="3158406"/>
            <a:ext cx="4041430" cy="2422562"/>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AE08BB1D-8E63-B4E3-8238-943C92D6BC29}"/>
              </a:ext>
            </a:extLst>
          </p:cNvPr>
          <p:cNvPicPr>
            <a:picLocks noChangeAspect="1"/>
          </p:cNvPicPr>
          <p:nvPr/>
        </p:nvPicPr>
        <p:blipFill>
          <a:blip r:embed="rId6"/>
          <a:stretch>
            <a:fillRect/>
          </a:stretch>
        </p:blipFill>
        <p:spPr>
          <a:xfrm>
            <a:off x="4267528" y="3158406"/>
            <a:ext cx="4723087" cy="2570010"/>
          </a:xfrm>
          <a:prstGeom prst="rect">
            <a:avLst/>
          </a:prstGeom>
          <a:effectLst>
            <a:outerShdw blurRad="63500" sx="102000" sy="102000" algn="ctr" rotWithShape="0">
              <a:prstClr val="black">
                <a:alpha val="40000"/>
              </a:prstClr>
            </a:outerShdw>
          </a:effectLst>
        </p:spPr>
      </p:pic>
      <p:sp>
        <p:nvSpPr>
          <p:cNvPr id="12" name="Oval 11">
            <a:extLst>
              <a:ext uri="{FF2B5EF4-FFF2-40B4-BE49-F238E27FC236}">
                <a16:creationId xmlns:a16="http://schemas.microsoft.com/office/drawing/2014/main" id="{8B222D93-C918-0BF4-0371-A6AF9975A2E7}"/>
              </a:ext>
            </a:extLst>
          </p:cNvPr>
          <p:cNvSpPr/>
          <p:nvPr/>
        </p:nvSpPr>
        <p:spPr>
          <a:xfrm>
            <a:off x="3848408" y="3476625"/>
            <a:ext cx="226393" cy="177800"/>
          </a:xfrm>
          <a:prstGeom prst="ellipse">
            <a:avLst/>
          </a:prstGeom>
          <a:no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3AFD168-77F8-C111-7E8D-63C37A982FE3}"/>
              </a:ext>
            </a:extLst>
          </p:cNvPr>
          <p:cNvSpPr/>
          <p:nvPr/>
        </p:nvSpPr>
        <p:spPr>
          <a:xfrm>
            <a:off x="8673445" y="3429000"/>
            <a:ext cx="293358" cy="19685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765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80">
                                          <p:stCondLst>
                                            <p:cond delay="0"/>
                                          </p:stCondLst>
                                        </p:cTn>
                                        <p:tgtEl>
                                          <p:spTgt spid="7"/>
                                        </p:tgtEl>
                                      </p:cBhvr>
                                    </p:animEffect>
                                    <p:anim calcmode="lin" valueType="num">
                                      <p:cBhvr>
                                        <p:cTn id="2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gtEl>
                                      </p:cBhvr>
                                      <p:to x="100000" y="60000"/>
                                    </p:animScale>
                                    <p:animScale>
                                      <p:cBhvr>
                                        <p:cTn id="28" dur="166" decel="50000">
                                          <p:stCondLst>
                                            <p:cond delay="676"/>
                                          </p:stCondLst>
                                        </p:cTn>
                                        <p:tgtEl>
                                          <p:spTgt spid="7"/>
                                        </p:tgtEl>
                                      </p:cBhvr>
                                      <p:to x="100000" y="100000"/>
                                    </p:animScale>
                                    <p:animScale>
                                      <p:cBhvr>
                                        <p:cTn id="29" dur="26">
                                          <p:stCondLst>
                                            <p:cond delay="1312"/>
                                          </p:stCondLst>
                                        </p:cTn>
                                        <p:tgtEl>
                                          <p:spTgt spid="7"/>
                                        </p:tgtEl>
                                      </p:cBhvr>
                                      <p:to x="100000" y="80000"/>
                                    </p:animScale>
                                    <p:animScale>
                                      <p:cBhvr>
                                        <p:cTn id="30" dur="166" decel="50000">
                                          <p:stCondLst>
                                            <p:cond delay="1338"/>
                                          </p:stCondLst>
                                        </p:cTn>
                                        <p:tgtEl>
                                          <p:spTgt spid="7"/>
                                        </p:tgtEl>
                                      </p:cBhvr>
                                      <p:to x="100000" y="100000"/>
                                    </p:animScale>
                                    <p:animScale>
                                      <p:cBhvr>
                                        <p:cTn id="31" dur="26">
                                          <p:stCondLst>
                                            <p:cond delay="1642"/>
                                          </p:stCondLst>
                                        </p:cTn>
                                        <p:tgtEl>
                                          <p:spTgt spid="7"/>
                                        </p:tgtEl>
                                      </p:cBhvr>
                                      <p:to x="100000" y="90000"/>
                                    </p:animScale>
                                    <p:animScale>
                                      <p:cBhvr>
                                        <p:cTn id="32" dur="166" decel="50000">
                                          <p:stCondLst>
                                            <p:cond delay="1668"/>
                                          </p:stCondLst>
                                        </p:cTn>
                                        <p:tgtEl>
                                          <p:spTgt spid="7"/>
                                        </p:tgtEl>
                                      </p:cBhvr>
                                      <p:to x="100000" y="100000"/>
                                    </p:animScale>
                                    <p:animScale>
                                      <p:cBhvr>
                                        <p:cTn id="33" dur="26">
                                          <p:stCondLst>
                                            <p:cond delay="1808"/>
                                          </p:stCondLst>
                                        </p:cTn>
                                        <p:tgtEl>
                                          <p:spTgt spid="7"/>
                                        </p:tgtEl>
                                      </p:cBhvr>
                                      <p:to x="100000" y="95000"/>
                                    </p:animScale>
                                    <p:animScale>
                                      <p:cBhvr>
                                        <p:cTn id="3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145E-75C4-EF8D-72AC-B4792E591DD5}"/>
              </a:ext>
            </a:extLst>
          </p:cNvPr>
          <p:cNvSpPr>
            <a:spLocks noGrp="1"/>
          </p:cNvSpPr>
          <p:nvPr>
            <p:ph type="title"/>
          </p:nvPr>
        </p:nvSpPr>
        <p:spPr>
          <a:xfrm>
            <a:off x="457200" y="377069"/>
            <a:ext cx="8229600" cy="1143000"/>
          </a:xfrm>
        </p:spPr>
        <p:txBody>
          <a:bodyPr/>
          <a:lstStyle/>
          <a:p>
            <a:r>
              <a:rPr lang="en-US">
                <a:latin typeface="Cambria" panose="02040503050406030204" pitchFamily="18" charset="0"/>
                <a:ea typeface="Cambria" panose="02040503050406030204" pitchFamily="18" charset="0"/>
                <a:cs typeface="Arial"/>
              </a:rPr>
              <a:t>Max ABV and Most Bitter Beer</a:t>
            </a:r>
            <a:endParaRPr lang="en-US">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0E4F471-C81B-3AB2-A873-1C5364B6F819}"/>
              </a:ext>
            </a:extLst>
          </p:cNvPr>
          <p:cNvSpPr>
            <a:spLocks noGrp="1"/>
          </p:cNvSpPr>
          <p:nvPr>
            <p:ph idx="1"/>
          </p:nvPr>
        </p:nvSpPr>
        <p:spPr>
          <a:xfrm>
            <a:off x="381874" y="1520069"/>
            <a:ext cx="3783725" cy="1033902"/>
          </a:xfrm>
        </p:spPr>
        <p:txBody>
          <a:bodyPr vert="horz" lIns="91440" tIns="45720" rIns="91440" bIns="45720" rtlCol="0" anchor="t">
            <a:noAutofit/>
          </a:bodyPr>
          <a:lstStyle/>
          <a:p>
            <a:r>
              <a:rPr lang="en-US">
                <a:latin typeface="Cambria" panose="02040503050406030204" pitchFamily="18" charset="0"/>
                <a:ea typeface="Cambria" panose="02040503050406030204" pitchFamily="18" charset="0"/>
                <a:cs typeface="Arial"/>
              </a:rPr>
              <a:t>Max ABV = 0.128</a:t>
            </a:r>
          </a:p>
          <a:p>
            <a:pPr lvl="1">
              <a:buFont typeface="Courier New" charset="0"/>
              <a:buChar char="o"/>
            </a:pPr>
            <a:r>
              <a:rPr lang="en-US">
                <a:latin typeface="Cambria" panose="02040503050406030204" pitchFamily="18" charset="0"/>
                <a:ea typeface="Cambria" panose="02040503050406030204" pitchFamily="18" charset="0"/>
                <a:cs typeface="Arial"/>
              </a:rPr>
              <a:t>State: Colorado</a:t>
            </a:r>
          </a:p>
        </p:txBody>
      </p:sp>
      <p:sp>
        <p:nvSpPr>
          <p:cNvPr id="5" name="TextBox 4">
            <a:extLst>
              <a:ext uri="{FF2B5EF4-FFF2-40B4-BE49-F238E27FC236}">
                <a16:creationId xmlns:a16="http://schemas.microsoft.com/office/drawing/2014/main" id="{4CF32C30-BC84-C8DE-25DA-BF3151C97348}"/>
              </a:ext>
            </a:extLst>
          </p:cNvPr>
          <p:cNvSpPr txBox="1"/>
          <p:nvPr/>
        </p:nvSpPr>
        <p:spPr>
          <a:xfrm>
            <a:off x="4978403" y="1520069"/>
            <a:ext cx="3783723" cy="13696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Arial"/>
              <a:buChar char="•"/>
            </a:pPr>
            <a:r>
              <a:rPr lang="en-US" sz="3200">
                <a:latin typeface="Cambria" panose="02040503050406030204" pitchFamily="18" charset="0"/>
                <a:ea typeface="Cambria" panose="02040503050406030204" pitchFamily="18" charset="0"/>
                <a:cs typeface="Arial"/>
              </a:rPr>
              <a:t>Max IBU = 138</a:t>
            </a:r>
          </a:p>
          <a:p>
            <a:pPr marL="742950" lvl="1" indent="-285750">
              <a:spcBef>
                <a:spcPts val="600"/>
              </a:spcBef>
              <a:buFont typeface="Courier New,monospace"/>
              <a:buChar char="o"/>
            </a:pPr>
            <a:r>
              <a:rPr lang="en-US" sz="2800">
                <a:latin typeface="Cambria" panose="02040503050406030204" pitchFamily="18" charset="0"/>
                <a:ea typeface="Cambria" panose="02040503050406030204" pitchFamily="18" charset="0"/>
                <a:cs typeface="Arial"/>
              </a:rPr>
              <a:t>State: Oregon</a:t>
            </a:r>
          </a:p>
          <a:p>
            <a:pPr algn="l"/>
            <a:endParaRPr lang="en-US">
              <a:latin typeface="Cambria" panose="02040503050406030204" pitchFamily="18" charset="0"/>
              <a:ea typeface="Cambria" panose="02040503050406030204" pitchFamily="18" charset="0"/>
              <a:cs typeface="Arial"/>
            </a:endParaRPr>
          </a:p>
        </p:txBody>
      </p:sp>
      <p:pic>
        <p:nvPicPr>
          <p:cNvPr id="6" name="Picture 5">
            <a:extLst>
              <a:ext uri="{FF2B5EF4-FFF2-40B4-BE49-F238E27FC236}">
                <a16:creationId xmlns:a16="http://schemas.microsoft.com/office/drawing/2014/main" id="{AB551C7A-F353-D9AE-30AB-1EBE49DEAC5B}"/>
              </a:ext>
            </a:extLst>
          </p:cNvPr>
          <p:cNvPicPr>
            <a:picLocks noChangeAspect="1"/>
          </p:cNvPicPr>
          <p:nvPr/>
        </p:nvPicPr>
        <p:blipFill>
          <a:blip r:embed="rId3"/>
          <a:stretch>
            <a:fillRect/>
          </a:stretch>
        </p:blipFill>
        <p:spPr>
          <a:xfrm>
            <a:off x="67022" y="6348967"/>
            <a:ext cx="780356" cy="377985"/>
          </a:xfrm>
          <a:prstGeom prst="rect">
            <a:avLst/>
          </a:prstGeom>
        </p:spPr>
      </p:pic>
      <p:pic>
        <p:nvPicPr>
          <p:cNvPr id="8" name="Picture 7">
            <a:extLst>
              <a:ext uri="{FF2B5EF4-FFF2-40B4-BE49-F238E27FC236}">
                <a16:creationId xmlns:a16="http://schemas.microsoft.com/office/drawing/2014/main" id="{D3D2CF98-F541-E159-1C42-708BA3089664}"/>
              </a:ext>
            </a:extLst>
          </p:cNvPr>
          <p:cNvPicPr>
            <a:picLocks noChangeAspect="1"/>
          </p:cNvPicPr>
          <p:nvPr/>
        </p:nvPicPr>
        <p:blipFill>
          <a:blip r:embed="rId4"/>
          <a:stretch>
            <a:fillRect/>
          </a:stretch>
        </p:blipFill>
        <p:spPr>
          <a:xfrm>
            <a:off x="67022" y="3003881"/>
            <a:ext cx="4364910" cy="2895175"/>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067AD37A-2F24-AAD4-6437-A1A3C58E76F0}"/>
              </a:ext>
            </a:extLst>
          </p:cNvPr>
          <p:cNvPicPr>
            <a:picLocks noChangeAspect="1"/>
          </p:cNvPicPr>
          <p:nvPr/>
        </p:nvPicPr>
        <p:blipFill>
          <a:blip r:embed="rId5"/>
          <a:stretch>
            <a:fillRect/>
          </a:stretch>
        </p:blipFill>
        <p:spPr>
          <a:xfrm>
            <a:off x="4616450" y="3003881"/>
            <a:ext cx="4364910" cy="2895175"/>
          </a:xfrm>
          <a:prstGeom prst="rect">
            <a:avLst/>
          </a:prstGeom>
          <a:effectLst>
            <a:outerShdw blurRad="63500" sx="102000" sy="102000" algn="ctr" rotWithShape="0">
              <a:prstClr val="black">
                <a:alpha val="40000"/>
              </a:prstClr>
            </a:outerShdw>
          </a:effectLst>
        </p:spPr>
      </p:pic>
      <p:sp>
        <p:nvSpPr>
          <p:cNvPr id="4" name="Oval 3">
            <a:extLst>
              <a:ext uri="{FF2B5EF4-FFF2-40B4-BE49-F238E27FC236}">
                <a16:creationId xmlns:a16="http://schemas.microsoft.com/office/drawing/2014/main" id="{F0FD3CCC-01EE-FCB9-8C97-BBF7E6E82FFD}"/>
              </a:ext>
            </a:extLst>
          </p:cNvPr>
          <p:cNvSpPr/>
          <p:nvPr/>
        </p:nvSpPr>
        <p:spPr>
          <a:xfrm>
            <a:off x="457200" y="3114108"/>
            <a:ext cx="579778" cy="2514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2E518B-BD3D-3D8E-F7E6-B96C3B9EA4CF}"/>
              </a:ext>
            </a:extLst>
          </p:cNvPr>
          <p:cNvSpPr/>
          <p:nvPr/>
        </p:nvSpPr>
        <p:spPr>
          <a:xfrm>
            <a:off x="7557057" y="3067724"/>
            <a:ext cx="573151" cy="25148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086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FFA8-CA34-A149-9EBB-EF2FCF82762B}"/>
              </a:ext>
            </a:extLst>
          </p:cNvPr>
          <p:cNvSpPr>
            <a:spLocks noGrp="1"/>
          </p:cNvSpPr>
          <p:nvPr>
            <p:ph type="title"/>
          </p:nvPr>
        </p:nvSpPr>
        <p:spPr>
          <a:xfrm>
            <a:off x="457200" y="722517"/>
            <a:ext cx="8229600" cy="567137"/>
          </a:xfrm>
        </p:spPr>
        <p:txBody>
          <a:bodyPr/>
          <a:lstStyle/>
          <a:p>
            <a:r>
              <a:rPr lang="en-US" sz="3200">
                <a:effectLst/>
                <a:latin typeface="Cambria" panose="02040503050406030204" pitchFamily="18" charset="0"/>
                <a:ea typeface="Cambria" panose="02040503050406030204" pitchFamily="18" charset="0"/>
                <a:cs typeface="Times New Roman" panose="02020603050405020304" pitchFamily="18" charset="0"/>
              </a:rPr>
              <a:t>ABV Breakdown</a:t>
            </a:r>
            <a:endParaRPr lang="en-US" sz="6600">
              <a:highlight>
                <a:srgbClr val="FFFF00"/>
              </a:highligh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9E43311A-09A4-5E16-3F11-6A0F09D0A009}"/>
              </a:ext>
            </a:extLst>
          </p:cNvPr>
          <p:cNvSpPr txBox="1"/>
          <p:nvPr/>
        </p:nvSpPr>
        <p:spPr>
          <a:xfrm>
            <a:off x="457200" y="1712831"/>
            <a:ext cx="4010098" cy="646331"/>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Mean = .0597 = 5.97%</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Median = .0560 = 5.6%</a:t>
            </a:r>
          </a:p>
        </p:txBody>
      </p:sp>
      <p:sp>
        <p:nvSpPr>
          <p:cNvPr id="7" name="TextBox 6">
            <a:extLst>
              <a:ext uri="{FF2B5EF4-FFF2-40B4-BE49-F238E27FC236}">
                <a16:creationId xmlns:a16="http://schemas.microsoft.com/office/drawing/2014/main" id="{71739A75-D34A-8351-F060-700E9B7CDDC4}"/>
              </a:ext>
            </a:extLst>
          </p:cNvPr>
          <p:cNvSpPr txBox="1"/>
          <p:nvPr/>
        </p:nvSpPr>
        <p:spPr>
          <a:xfrm>
            <a:off x="4467298" y="1708544"/>
            <a:ext cx="4470400" cy="1200329"/>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Min = .0270 = 2.7%</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Max = .1280 = 12.8%</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Standard Deviation = .0134 = 1.34%</a:t>
            </a:r>
          </a:p>
          <a:p>
            <a:endParaRPr lang="en-US">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8EB221F-636C-990A-2848-23ABC0DC63C6}"/>
              </a:ext>
            </a:extLst>
          </p:cNvPr>
          <p:cNvPicPr>
            <a:picLocks noChangeAspect="1"/>
          </p:cNvPicPr>
          <p:nvPr/>
        </p:nvPicPr>
        <p:blipFill>
          <a:blip r:embed="rId3"/>
          <a:stretch>
            <a:fillRect/>
          </a:stretch>
        </p:blipFill>
        <p:spPr>
          <a:xfrm>
            <a:off x="67022" y="6358819"/>
            <a:ext cx="780356" cy="377985"/>
          </a:xfrm>
          <a:prstGeom prst="rect">
            <a:avLst/>
          </a:prstGeom>
        </p:spPr>
      </p:pic>
      <p:pic>
        <p:nvPicPr>
          <p:cNvPr id="5" name="Picture 4">
            <a:extLst>
              <a:ext uri="{FF2B5EF4-FFF2-40B4-BE49-F238E27FC236}">
                <a16:creationId xmlns:a16="http://schemas.microsoft.com/office/drawing/2014/main" id="{618EBBA8-7194-1069-6593-1F6E753B0ACA}"/>
              </a:ext>
            </a:extLst>
          </p:cNvPr>
          <p:cNvPicPr>
            <a:picLocks noChangeAspect="1"/>
          </p:cNvPicPr>
          <p:nvPr/>
        </p:nvPicPr>
        <p:blipFill>
          <a:blip r:embed="rId4"/>
          <a:stretch>
            <a:fillRect/>
          </a:stretch>
        </p:blipFill>
        <p:spPr>
          <a:xfrm>
            <a:off x="1425575" y="2782339"/>
            <a:ext cx="6292850" cy="369699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73484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SMU PPT Theme">
  <a:themeElements>
    <a:clrScheme name="Custom 1">
      <a:dk1>
        <a:sysClr val="windowText" lastClr="000000"/>
      </a:dk1>
      <a:lt1>
        <a:sysClr val="window" lastClr="FFFFFF"/>
      </a:lt1>
      <a:dk2>
        <a:srgbClr val="C00000"/>
      </a:dk2>
      <a:lt2>
        <a:srgbClr val="EEECE1"/>
      </a:lt2>
      <a:accent1>
        <a:srgbClr val="FFC000"/>
      </a:accent1>
      <a:accent2>
        <a:srgbClr val="C00000"/>
      </a:accent2>
      <a:accent3>
        <a:srgbClr val="FFFFFF"/>
      </a:accent3>
      <a:accent4>
        <a:srgbClr val="000000"/>
      </a:accent4>
      <a:accent5>
        <a:srgbClr val="FFFFFF"/>
      </a:accent5>
      <a:accent6>
        <a:srgbClr val="FFCC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U PPT Theme" id="{0C425E85-BD6B-4FC9-A62A-E94A5EDE7658}" vid="{6D4B1426-C017-4913-AF78-F5941E3238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SMU PPT Theme</vt:lpstr>
      <vt:lpstr>Beers/Breweries EDA  Unit 8 Case Study 1</vt:lpstr>
      <vt:lpstr>Agenda – What to Expect</vt:lpstr>
      <vt:lpstr>Breweries Present in Each State</vt:lpstr>
      <vt:lpstr>Addressing the Missing Values</vt:lpstr>
      <vt:lpstr>Median ABV and IBU Comparison</vt:lpstr>
      <vt:lpstr>Median ABV and IBU Comparison</vt:lpstr>
      <vt:lpstr>Median ABV and IBU Comparison</vt:lpstr>
      <vt:lpstr>Max ABV and Most Bitter Beer</vt:lpstr>
      <vt:lpstr>ABV Breakdown</vt:lpstr>
      <vt:lpstr>ABV vs. IBU</vt:lpstr>
      <vt:lpstr>KNN Investigation</vt:lpstr>
      <vt:lpstr>Exploring the Distribution of ABV and IBU Across Different Beer Styles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Jaren Shead</dc:creator>
  <cp:revision>1</cp:revision>
  <dcterms:created xsi:type="dcterms:W3CDTF">2024-02-26T23:22:59Z</dcterms:created>
  <dcterms:modified xsi:type="dcterms:W3CDTF">2024-03-09T05:45:40Z</dcterms:modified>
</cp:coreProperties>
</file>