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p:restoredTop sz="75087"/>
  </p:normalViewPr>
  <p:slideViewPr>
    <p:cSldViewPr snapToGrid="0" snapToObjects="1">
      <p:cViewPr varScale="1">
        <p:scale>
          <a:sx n="72" d="100"/>
          <a:sy n="72" d="100"/>
        </p:scale>
        <p:origin x="1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E954B-1672-C943-971E-6198C36C6981}" type="datetimeFigureOut">
              <a:rPr lang="en-US" smtClean="0"/>
              <a:t>4/11/17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32DBB-BF0A-C24A-9EF9-E54F3AD49B64}" type="slidenum">
              <a:rPr lang="en-US" smtClean="0"/>
              <a:t>‹#›</a:t>
            </a:fld>
            <a:endParaRPr lang="en-US"/>
          </a:p>
        </p:txBody>
      </p:sp>
    </p:spTree>
    <p:extLst>
      <p:ext uri="{BB962C8B-B14F-4D97-AF65-F5344CB8AC3E}">
        <p14:creationId xmlns:p14="http://schemas.microsoft.com/office/powerpoint/2010/main" val="67792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the upcoming weather allows travelers to plan accordingly for the trip and make any necessary adjustments whether it may be packing the necessary clothes or drifting away from planned itinerary due to unexpected weather</a:t>
            </a:r>
            <a:r>
              <a:rPr lang="en-US" baseline="0" dirty="0" smtClean="0"/>
              <a:t> conditions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3</a:t>
            </a:fld>
            <a:endParaRPr lang="en-US"/>
          </a:p>
        </p:txBody>
      </p:sp>
    </p:spTree>
    <p:extLst>
      <p:ext uri="{BB962C8B-B14F-4D97-AF65-F5344CB8AC3E}">
        <p14:creationId xmlns:p14="http://schemas.microsoft.com/office/powerpoint/2010/main" val="154578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decided that it would be best practice to lay out what we wanted the app to look like before coding. The current slide reflects what we had in mind the first day the project was assigned. As we built the app the group learned the importance of being able to pivot direction at times. In order to meet as many requirements as possible, with the end result being a functioning application. </a:t>
            </a:r>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4</a:t>
            </a:fld>
            <a:endParaRPr lang="en-US"/>
          </a:p>
        </p:txBody>
      </p:sp>
    </p:spTree>
    <p:extLst>
      <p:ext uri="{BB962C8B-B14F-4D97-AF65-F5344CB8AC3E}">
        <p14:creationId xmlns:p14="http://schemas.microsoft.com/office/powerpoint/2010/main" val="126482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two APIs which are being utilized are Google Places and Dark Sky.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app begins</a:t>
            </a:r>
            <a:r>
              <a:rPr lang="en-US" baseline="0" dirty="0" smtClean="0"/>
              <a:t> with user input validation of a</a:t>
            </a:r>
            <a:r>
              <a:rPr lang="en-US" dirty="0" smtClean="0"/>
              <a:t> keyword which may be a general or specific place, city, town, etc. The keyword is used to reference the Google API and pull the longitude</a:t>
            </a:r>
            <a:r>
              <a:rPr lang="en-US" baseline="0" dirty="0" smtClean="0"/>
              <a:t> and latitude coordinates associated with that specific key word match. This information is pushed to the Dark Sky API in order to reference the five day weather forecast displaying the high and low temperatures for the day as well as a short description of the daily weather conditions for the pushed longitude and latitude coordinates.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show you the working application using </a:t>
            </a:r>
            <a:r>
              <a:rPr lang="en-US" baseline="0" dirty="0" err="1" smtClean="0"/>
              <a:t>Heroku</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Bring up site loaded up on </a:t>
            </a:r>
            <a:r>
              <a:rPr lang="en-US" baseline="0" dirty="0" err="1" smtClean="0"/>
              <a:t>Heroku</a:t>
            </a:r>
            <a:r>
              <a:rPr lang="en-US" baseline="0" dirty="0" smtClean="0"/>
              <a:t>! Let some one pick a key word anywhere in the world to 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6</a:t>
            </a:fld>
            <a:endParaRPr lang="en-US"/>
          </a:p>
        </p:txBody>
      </p:sp>
    </p:spTree>
    <p:extLst>
      <p:ext uri="{BB962C8B-B14F-4D97-AF65-F5344CB8AC3E}">
        <p14:creationId xmlns:p14="http://schemas.microsoft.com/office/powerpoint/2010/main" val="118054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longitude and latitude which was pulled from the referenced Google API was pulled to push to the Dark Sky API to fit the coordinates parameter to display the five day weather forecast. I had to use the slice method on lines 129 &amp; 132  on </a:t>
            </a:r>
            <a:r>
              <a:rPr lang="en-US" baseline="0" dirty="0" err="1" smtClean="0"/>
              <a:t>app.js</a:t>
            </a:r>
            <a:r>
              <a:rPr lang="en-US" baseline="0" dirty="0" smtClean="0"/>
              <a:t> in order to debug the error caused by longitude and latitude coordinates being to long for the Dark Sky Parameters.</a:t>
            </a:r>
          </a:p>
          <a:p>
            <a:endParaRPr lang="en-US" baseline="0" dirty="0" smtClean="0"/>
          </a:p>
          <a:p>
            <a:r>
              <a:rPr lang="en-US" baseline="0" dirty="0" smtClean="0"/>
              <a:t>Another small issue was centering the map, I had noticed that an average of the coordinates needed to be used in order for the key word coordinates to be displayed in the center of the map element of the application. Lines 111 &amp; 112.</a:t>
            </a:r>
          </a:p>
          <a:p>
            <a:endParaRPr lang="en-US" baseline="0" dirty="0" smtClean="0"/>
          </a:p>
          <a:p>
            <a:r>
              <a:rPr lang="en-US" dirty="0" smtClean="0"/>
              <a:t>Another issue with the longitude and latitude was that</a:t>
            </a:r>
            <a:r>
              <a:rPr lang="en-US" baseline="0" dirty="0" smtClean="0"/>
              <a:t> the coordinates were being pushed to the dark cloud API in reverse order so I had to switch the variable names on the </a:t>
            </a:r>
            <a:r>
              <a:rPr lang="en-US" baseline="0" dirty="0" err="1" smtClean="0"/>
              <a:t>app.js</a:t>
            </a:r>
            <a:r>
              <a:rPr lang="en-US" baseline="0" dirty="0" smtClean="0"/>
              <a:t> file for it to receive the correct parameters. </a:t>
            </a:r>
          </a:p>
          <a:p>
            <a:endParaRPr lang="en-US" baseline="0" dirty="0" smtClean="0"/>
          </a:p>
          <a:p>
            <a:r>
              <a:rPr lang="en-US" baseline="0" dirty="0" smtClean="0"/>
              <a:t>The group was all in agreement to apply what we had learned in class to make a functioning app which makes sense to all of us while meeting all of the criteria. We failed to accomplish meeting all the criteria but are still happy with what we accomplished in the </a:t>
            </a:r>
            <a:r>
              <a:rPr lang="en-US" baseline="0" dirty="0" err="1" smtClean="0"/>
              <a:t>alloted</a:t>
            </a:r>
            <a:r>
              <a:rPr lang="en-US" baseline="0" dirty="0" smtClean="0"/>
              <a:t> time and it felt great to load it up on </a:t>
            </a:r>
            <a:r>
              <a:rPr lang="en-US" baseline="0" dirty="0" err="1" smtClean="0"/>
              <a:t>Heroku</a:t>
            </a:r>
            <a:r>
              <a:rPr lang="en-US" baseline="0" dirty="0" smtClean="0"/>
              <a:t> and use it on a live URL not on local storage.</a:t>
            </a:r>
          </a:p>
        </p:txBody>
      </p:sp>
      <p:sp>
        <p:nvSpPr>
          <p:cNvPr id="4" name="Slide Number Placeholder 3"/>
          <p:cNvSpPr>
            <a:spLocks noGrp="1"/>
          </p:cNvSpPr>
          <p:nvPr>
            <p:ph type="sldNum" sz="quarter" idx="10"/>
          </p:nvPr>
        </p:nvSpPr>
        <p:spPr/>
        <p:txBody>
          <a:bodyPr/>
          <a:lstStyle/>
          <a:p>
            <a:fld id="{93132DBB-BF0A-C24A-9EF9-E54F3AD49B64}" type="slidenum">
              <a:rPr lang="en-US" smtClean="0"/>
              <a:t>7</a:t>
            </a:fld>
            <a:endParaRPr lang="en-US"/>
          </a:p>
        </p:txBody>
      </p:sp>
    </p:spTree>
    <p:extLst>
      <p:ext uri="{BB962C8B-B14F-4D97-AF65-F5344CB8AC3E}">
        <p14:creationId xmlns:p14="http://schemas.microsoft.com/office/powerpoint/2010/main" val="209772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list of some</a:t>
            </a:r>
            <a:r>
              <a:rPr lang="en-US" baseline="0" dirty="0" smtClean="0"/>
              <a:t> functionality ideas which would be cool to incorporate if there were more time allotted towards the application.</a:t>
            </a:r>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8</a:t>
            </a:fld>
            <a:endParaRPr lang="en-US"/>
          </a:p>
        </p:txBody>
      </p:sp>
    </p:spTree>
    <p:extLst>
      <p:ext uri="{BB962C8B-B14F-4D97-AF65-F5344CB8AC3E}">
        <p14:creationId xmlns:p14="http://schemas.microsoft.com/office/powerpoint/2010/main" val="200278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err="1" smtClean="0"/>
              <a:t>urTinerary</a:t>
            </a:r>
            <a:r>
              <a:rPr lang="en-US" cap="none" dirty="0" smtClean="0"/>
              <a:t> </a:t>
            </a:r>
            <a:endParaRPr lang="en-US" cap="none" dirty="0"/>
          </a:p>
        </p:txBody>
      </p:sp>
      <p:sp>
        <p:nvSpPr>
          <p:cNvPr id="3" name="Subtitle 2"/>
          <p:cNvSpPr>
            <a:spLocks noGrp="1"/>
          </p:cNvSpPr>
          <p:nvPr>
            <p:ph type="subTitle" idx="1"/>
          </p:nvPr>
        </p:nvSpPr>
        <p:spPr/>
        <p:txBody>
          <a:bodyPr/>
          <a:lstStyle/>
          <a:p>
            <a:r>
              <a:rPr lang="en-US" cap="none" dirty="0" smtClean="0"/>
              <a:t>CHANDLER CICERON</a:t>
            </a:r>
          </a:p>
          <a:p>
            <a:r>
              <a:rPr lang="en-US" cap="none" dirty="0" smtClean="0"/>
              <a:t>PATRICK JETT</a:t>
            </a:r>
          </a:p>
          <a:p>
            <a:r>
              <a:rPr lang="en-US" cap="none" dirty="0" smtClean="0"/>
              <a:t>JUSTIN SHEERIN</a:t>
            </a:r>
            <a:endParaRPr lang="en-US" cap="none" dirty="0"/>
          </a:p>
        </p:txBody>
      </p:sp>
    </p:spTree>
    <p:extLst>
      <p:ext uri="{BB962C8B-B14F-4D97-AF65-F5344CB8AC3E}">
        <p14:creationId xmlns:p14="http://schemas.microsoft.com/office/powerpoint/2010/main" val="99825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CONCEPT	</a:t>
            </a:r>
            <a:endParaRPr lang="en-US" dirty="0"/>
          </a:p>
        </p:txBody>
      </p:sp>
      <p:sp>
        <p:nvSpPr>
          <p:cNvPr id="3" name="Content Placeholder 2"/>
          <p:cNvSpPr>
            <a:spLocks noGrp="1"/>
          </p:cNvSpPr>
          <p:nvPr>
            <p:ph idx="1"/>
          </p:nvPr>
        </p:nvSpPr>
        <p:spPr/>
        <p:txBody>
          <a:bodyPr/>
          <a:lstStyle/>
          <a:p>
            <a:r>
              <a:rPr lang="en-US" dirty="0" err="1" smtClean="0"/>
              <a:t>urTinerary</a:t>
            </a:r>
            <a:r>
              <a:rPr lang="en-US" dirty="0" smtClean="0"/>
              <a:t> provides users with a five day weather forecast to help plan their itinerary when traveling.</a:t>
            </a:r>
          </a:p>
          <a:p>
            <a:r>
              <a:rPr lang="en-US" dirty="0" smtClean="0"/>
              <a:t>User inputs a “keyword”, then the term is </a:t>
            </a:r>
            <a:r>
              <a:rPr lang="en-US" dirty="0"/>
              <a:t>matched against </a:t>
            </a:r>
            <a:r>
              <a:rPr lang="en-US" dirty="0" smtClean="0"/>
              <a:t>available </a:t>
            </a:r>
            <a:r>
              <a:rPr lang="en-US" dirty="0"/>
              <a:t>fields, </a:t>
            </a:r>
            <a:r>
              <a:rPr lang="en-US" dirty="0" smtClean="0"/>
              <a:t>such as name</a:t>
            </a:r>
            <a:r>
              <a:rPr lang="en-US" dirty="0"/>
              <a:t>, type, and </a:t>
            </a:r>
            <a:r>
              <a:rPr lang="en-US" dirty="0" smtClean="0"/>
              <a:t>address</a:t>
            </a:r>
          </a:p>
          <a:p>
            <a:r>
              <a:rPr lang="en-US" dirty="0" smtClean="0"/>
              <a:t>Once the user successfully selects a known match, the five day weather forecast is displayed along with a map of the surrounding area</a:t>
            </a:r>
            <a:endParaRPr lang="is-IS" dirty="0"/>
          </a:p>
        </p:txBody>
      </p:sp>
    </p:spTree>
    <p:extLst>
      <p:ext uri="{BB962C8B-B14F-4D97-AF65-F5344CB8AC3E}">
        <p14:creationId xmlns:p14="http://schemas.microsoft.com/office/powerpoint/2010/main" val="34229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r>
              <a:rPr lang="en-US" baseline="-25000" dirty="0" smtClean="0"/>
              <a:t>behind</a:t>
            </a:r>
            <a:r>
              <a:rPr lang="en-US" baseline="-25000" dirty="0"/>
              <a:t> </a:t>
            </a:r>
            <a:r>
              <a:rPr lang="en-US" cap="none" baseline="-25000" dirty="0" err="1" smtClean="0"/>
              <a:t>ur</a:t>
            </a:r>
            <a:r>
              <a:rPr lang="en-US" baseline="-25000" dirty="0" err="1" smtClean="0"/>
              <a:t>t</a:t>
            </a:r>
            <a:r>
              <a:rPr lang="en-US" cap="none" baseline="-25000" dirty="0" err="1" smtClean="0"/>
              <a:t>inerary</a:t>
            </a:r>
            <a:endParaRPr lang="en-US" cap="none" baseline="-25000" dirty="0"/>
          </a:p>
        </p:txBody>
      </p:sp>
      <p:sp>
        <p:nvSpPr>
          <p:cNvPr id="3" name="Content Placeholder 2"/>
          <p:cNvSpPr>
            <a:spLocks noGrp="1"/>
          </p:cNvSpPr>
          <p:nvPr>
            <p:ph idx="1"/>
          </p:nvPr>
        </p:nvSpPr>
        <p:spPr/>
        <p:txBody>
          <a:bodyPr>
            <a:normAutofit fontScale="92500"/>
          </a:bodyPr>
          <a:lstStyle/>
          <a:p>
            <a:r>
              <a:rPr lang="en-US" sz="3600" b="1" dirty="0" smtClean="0"/>
              <a:t>Weather is Uncontrollable but Somewhat Predictable?</a:t>
            </a:r>
          </a:p>
          <a:p>
            <a:pPr marL="2286000" lvl="5" indent="0">
              <a:buNone/>
            </a:pPr>
            <a:r>
              <a:rPr lang="en-US" sz="2900" dirty="0" smtClean="0"/>
              <a:t>Change of Plans?</a:t>
            </a:r>
          </a:p>
          <a:p>
            <a:pPr marL="2743200" lvl="6" indent="0">
              <a:buNone/>
            </a:pPr>
            <a:r>
              <a:rPr lang="en-US" sz="3300" dirty="0"/>
              <a:t>What to </a:t>
            </a:r>
            <a:r>
              <a:rPr lang="en-US" sz="3300" dirty="0" smtClean="0"/>
              <a:t>pack</a:t>
            </a:r>
            <a:r>
              <a:rPr lang="en-US" sz="3300" dirty="0"/>
              <a:t>?</a:t>
            </a:r>
            <a:endParaRPr lang="en-US" sz="3300" dirty="0" smtClean="0"/>
          </a:p>
          <a:p>
            <a:pPr marL="3200400" lvl="7" indent="0">
              <a:buNone/>
            </a:pPr>
            <a:r>
              <a:rPr lang="en-US" sz="3500" dirty="0" smtClean="0"/>
              <a:t>What to do? </a:t>
            </a:r>
          </a:p>
          <a:p>
            <a:pPr marL="3657600" lvl="8" indent="0">
              <a:buNone/>
            </a:pPr>
            <a:r>
              <a:rPr lang="en-US" sz="3700" dirty="0" smtClean="0"/>
              <a:t>Where to go? </a:t>
            </a:r>
          </a:p>
        </p:txBody>
      </p:sp>
    </p:spTree>
    <p:extLst>
      <p:ext uri="{BB962C8B-B14F-4D97-AF65-F5344CB8AC3E}">
        <p14:creationId xmlns:p14="http://schemas.microsoft.com/office/powerpoint/2010/main" val="93110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err="1" smtClean="0"/>
              <a:t>Process_gomockingbird.com</a:t>
            </a:r>
            <a:r>
              <a:rPr lang="en-US" dirty="0" smtClean="0"/>
              <a:t>	</a:t>
            </a:r>
            <a:endParaRPr lang="en-US" dirty="0"/>
          </a:p>
        </p:txBody>
      </p:sp>
      <p:sp>
        <p:nvSpPr>
          <p:cNvPr id="3" name="Content Placeholder 2"/>
          <p:cNvSpPr>
            <a:spLocks noGrp="1"/>
          </p:cNvSpPr>
          <p:nvPr>
            <p:ph idx="1"/>
          </p:nvPr>
        </p:nvSpPr>
        <p:spPr>
          <a:xfrm>
            <a:off x="8301038" y="1843088"/>
            <a:ext cx="2746373" cy="425767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Created the framework for the beta version of the app using the tools provided at </a:t>
            </a:r>
            <a:r>
              <a:rPr lang="en-US" dirty="0" err="1" smtClean="0"/>
              <a:t>gomockingbird.com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20" y="1548965"/>
            <a:ext cx="7674505" cy="4942758"/>
          </a:xfrm>
          <a:prstGeom prst="rect">
            <a:avLst/>
          </a:prstGeom>
        </p:spPr>
      </p:pic>
    </p:spTree>
    <p:extLst>
      <p:ext uri="{BB962C8B-B14F-4D97-AF65-F5344CB8AC3E}">
        <p14:creationId xmlns:p14="http://schemas.microsoft.com/office/powerpoint/2010/main" val="81164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5638"/>
            <a:ext cx="9905998" cy="1478570"/>
          </a:xfrm>
        </p:spPr>
        <p:txBody>
          <a:bodyPr>
            <a:normAutofit fontScale="90000"/>
          </a:bodyPr>
          <a:lstStyle/>
          <a:p>
            <a:r>
              <a:rPr lang="is-IS" dirty="0" smtClean="0"/>
              <a:t>How the app looked in the end….</a:t>
            </a:r>
            <a:r>
              <a:rPr lang="en-US" dirty="0" smtClean="0"/>
              <a:t/>
            </a:r>
            <a:br>
              <a:rPr lang="en-US" dirty="0" smtClean="0"/>
            </a:br>
            <a:r>
              <a:rPr lang="en-US" dirty="0"/>
              <a:t/>
            </a:r>
            <a:br>
              <a:rPr lang="en-US" dirty="0"/>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12" y="1146954"/>
            <a:ext cx="8729663" cy="5536641"/>
          </a:xfrm>
        </p:spPr>
      </p:pic>
    </p:spTree>
    <p:extLst>
      <p:ext uri="{BB962C8B-B14F-4D97-AF65-F5344CB8AC3E}">
        <p14:creationId xmlns:p14="http://schemas.microsoft.com/office/powerpoint/2010/main" val="175034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buSzTx/>
            </a:pPr>
            <a:r>
              <a:rPr lang="en-US" dirty="0" smtClean="0"/>
              <a:t>API’s: Google Places &amp; Dark Sky</a:t>
            </a:r>
          </a:p>
          <a:p>
            <a:pPr>
              <a:lnSpc>
                <a:spcPct val="100000"/>
              </a:lnSpc>
              <a:spcBef>
                <a:spcPts val="0"/>
              </a:spcBef>
              <a:buSzTx/>
            </a:pPr>
            <a:endParaRPr lang="en-US" dirty="0"/>
          </a:p>
          <a:p>
            <a:pPr>
              <a:lnSpc>
                <a:spcPct val="100000"/>
              </a:lnSpc>
              <a:spcBef>
                <a:spcPts val="0"/>
              </a:spcBef>
              <a:buSzTx/>
            </a:pPr>
            <a:r>
              <a:rPr lang="en-US" dirty="0" smtClean="0"/>
              <a:t>jQuery $</a:t>
            </a:r>
          </a:p>
          <a:p>
            <a:pPr>
              <a:lnSpc>
                <a:spcPct val="100000"/>
              </a:lnSpc>
              <a:spcBef>
                <a:spcPts val="0"/>
              </a:spcBef>
              <a:buSzTx/>
            </a:pPr>
            <a:endParaRPr lang="en-US" dirty="0" smtClean="0"/>
          </a:p>
          <a:p>
            <a:pPr>
              <a:lnSpc>
                <a:spcPct val="100000"/>
              </a:lnSpc>
              <a:spcBef>
                <a:spcPts val="0"/>
              </a:spcBef>
              <a:buSzTx/>
            </a:pPr>
            <a:r>
              <a:rPr lang="en-US" dirty="0" smtClean="0"/>
              <a:t>Firebase- Persistent Data Storage</a:t>
            </a:r>
          </a:p>
          <a:p>
            <a:pPr>
              <a:lnSpc>
                <a:spcPct val="100000"/>
              </a:lnSpc>
              <a:spcBef>
                <a:spcPts val="0"/>
              </a:spcBef>
              <a:buSzTx/>
            </a:pPr>
            <a:endParaRPr lang="en-US" dirty="0"/>
          </a:p>
          <a:p>
            <a:pPr>
              <a:lnSpc>
                <a:spcPct val="100000"/>
              </a:lnSpc>
              <a:spcBef>
                <a:spcPts val="0"/>
              </a:spcBef>
              <a:buSzTx/>
            </a:pPr>
            <a:r>
              <a:rPr lang="en-US" dirty="0" smtClean="0"/>
              <a:t>JSON- required by </a:t>
            </a:r>
            <a:r>
              <a:rPr lang="en-US" dirty="0" err="1" smtClean="0"/>
              <a:t>Heroku</a:t>
            </a:r>
            <a:endParaRPr lang="en-US" dirty="0" smtClean="0"/>
          </a:p>
          <a:p>
            <a:pPr>
              <a:lnSpc>
                <a:spcPct val="100000"/>
              </a:lnSpc>
              <a:spcBef>
                <a:spcPts val="0"/>
              </a:spcBef>
              <a:buSzTx/>
            </a:pPr>
            <a:endParaRPr lang="en-US" dirty="0"/>
          </a:p>
          <a:p>
            <a:pPr>
              <a:lnSpc>
                <a:spcPct val="100000"/>
              </a:lnSpc>
              <a:spcBef>
                <a:spcPts val="0"/>
              </a:spcBef>
              <a:buSzTx/>
            </a:pPr>
            <a:r>
              <a:rPr lang="en-US" dirty="0" err="1" smtClean="0"/>
              <a:t>BootStrap</a:t>
            </a:r>
            <a:endParaRPr lang="en-US" dirty="0" smtClean="0"/>
          </a:p>
          <a:p>
            <a:pPr>
              <a:lnSpc>
                <a:spcPct val="100000"/>
              </a:lnSpc>
              <a:spcBef>
                <a:spcPts val="0"/>
              </a:spcBef>
              <a:buSzTx/>
            </a:pPr>
            <a:endParaRPr lang="en-US" dirty="0"/>
          </a:p>
          <a:p>
            <a:pPr>
              <a:lnSpc>
                <a:spcPct val="100000"/>
              </a:lnSpc>
              <a:spcBef>
                <a:spcPts val="0"/>
              </a:spcBef>
              <a:buSzTx/>
            </a:pPr>
            <a:r>
              <a:rPr lang="en-US" dirty="0" smtClean="0"/>
              <a:t>GitHub- seamless group integration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9880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7512"/>
            <a:ext cx="9905998" cy="1478570"/>
          </a:xfrm>
        </p:spPr>
        <p:txBody>
          <a:bodyPr/>
          <a:lstStyle/>
          <a:p>
            <a:r>
              <a:rPr lang="en-US" dirty="0" smtClean="0"/>
              <a:t>The highs and lows of building </a:t>
            </a:r>
            <a:r>
              <a:rPr lang="en-US" cap="none" dirty="0" err="1" smtClean="0"/>
              <a:t>ur</a:t>
            </a:r>
            <a:r>
              <a:rPr lang="en-US" dirty="0" err="1" smtClean="0"/>
              <a:t>T</a:t>
            </a:r>
            <a:r>
              <a:rPr lang="en-US" cap="none" dirty="0" err="1" smtClean="0"/>
              <a:t>inerary</a:t>
            </a:r>
            <a:endParaRPr lang="en-US" dirty="0"/>
          </a:p>
        </p:txBody>
      </p:sp>
      <p:sp>
        <p:nvSpPr>
          <p:cNvPr id="3" name="Content Placeholder 2"/>
          <p:cNvSpPr>
            <a:spLocks noGrp="1"/>
          </p:cNvSpPr>
          <p:nvPr>
            <p:ph idx="1"/>
          </p:nvPr>
        </p:nvSpPr>
        <p:spPr>
          <a:xfrm>
            <a:off x="1141412" y="1703294"/>
            <a:ext cx="9905999" cy="4607859"/>
          </a:xfrm>
        </p:spPr>
        <p:txBody>
          <a:bodyPr>
            <a:normAutofit fontScale="92500" lnSpcReduction="20000"/>
          </a:bodyPr>
          <a:lstStyle/>
          <a:p>
            <a:r>
              <a:rPr lang="en-US" dirty="0" smtClean="0"/>
              <a:t>Longitude &amp; Latitude</a:t>
            </a:r>
          </a:p>
          <a:p>
            <a:pPr lvl="1"/>
            <a:r>
              <a:rPr lang="en-US" dirty="0" smtClean="0"/>
              <a:t>Decimal Points!</a:t>
            </a:r>
          </a:p>
          <a:p>
            <a:pPr lvl="1"/>
            <a:r>
              <a:rPr lang="en-US" dirty="0" smtClean="0"/>
              <a:t>Centering the Map</a:t>
            </a:r>
          </a:p>
          <a:p>
            <a:pPr lvl="1"/>
            <a:r>
              <a:rPr lang="en-US" dirty="0" smtClean="0"/>
              <a:t>Switched Places</a:t>
            </a:r>
          </a:p>
          <a:p>
            <a:r>
              <a:rPr lang="en-US" dirty="0" smtClean="0"/>
              <a:t>Stuck to What we Knew</a:t>
            </a:r>
          </a:p>
          <a:p>
            <a:pPr lvl="1"/>
            <a:r>
              <a:rPr lang="en-US" dirty="0" smtClean="0"/>
              <a:t>Was able to avoid some stress by sticking to the basics</a:t>
            </a:r>
          </a:p>
          <a:p>
            <a:r>
              <a:rPr lang="en-US" dirty="0" smtClean="0"/>
              <a:t>Deployment</a:t>
            </a:r>
          </a:p>
          <a:p>
            <a:pPr lvl="1"/>
            <a:r>
              <a:rPr lang="en-US" dirty="0" smtClean="0"/>
              <a:t>Feeling good!</a:t>
            </a:r>
          </a:p>
          <a:p>
            <a:r>
              <a:rPr lang="en-US" dirty="0"/>
              <a:t>Firebase</a:t>
            </a:r>
          </a:p>
          <a:p>
            <a:pPr lvl="1"/>
            <a:r>
              <a:rPr lang="en-US" dirty="0"/>
              <a:t>Authentication- Anonymous &amp; Google- this was supposed to be new technology</a:t>
            </a:r>
          </a:p>
          <a:p>
            <a:pPr lvl="1"/>
            <a:r>
              <a:rPr lang="en-US" dirty="0"/>
              <a:t>Persistent Data Storage- attempted as a reach but </a:t>
            </a:r>
            <a:r>
              <a:rPr lang="en-US" dirty="0" smtClean="0"/>
              <a:t>unsuccessful</a:t>
            </a:r>
          </a:p>
          <a:p>
            <a:endParaRPr lang="en-US" dirty="0" smtClean="0"/>
          </a:p>
          <a:p>
            <a:endParaRPr lang="en-US" dirty="0"/>
          </a:p>
        </p:txBody>
      </p:sp>
    </p:spTree>
    <p:extLst>
      <p:ext uri="{BB962C8B-B14F-4D97-AF65-F5344CB8AC3E}">
        <p14:creationId xmlns:p14="http://schemas.microsoft.com/office/powerpoint/2010/main" val="175479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future development</a:t>
            </a:r>
            <a:endParaRPr lang="en-US" dirty="0"/>
          </a:p>
        </p:txBody>
      </p:sp>
      <p:sp>
        <p:nvSpPr>
          <p:cNvPr id="3" name="Content Placeholder 2"/>
          <p:cNvSpPr>
            <a:spLocks noGrp="1"/>
          </p:cNvSpPr>
          <p:nvPr>
            <p:ph idx="1"/>
          </p:nvPr>
        </p:nvSpPr>
        <p:spPr/>
        <p:txBody>
          <a:bodyPr/>
          <a:lstStyle/>
          <a:p>
            <a:r>
              <a:rPr lang="en-US" dirty="0" smtClean="0"/>
              <a:t>Hold off displaying the map until the key word is searched</a:t>
            </a:r>
          </a:p>
          <a:p>
            <a:r>
              <a:rPr lang="en-US" dirty="0" smtClean="0"/>
              <a:t>Display weather icons rather than a short description</a:t>
            </a:r>
          </a:p>
          <a:p>
            <a:r>
              <a:rPr lang="en-US" dirty="0" smtClean="0"/>
              <a:t>Add in more parameters of the Google API like language, reviews, photos </a:t>
            </a:r>
          </a:p>
          <a:p>
            <a:r>
              <a:rPr lang="en-US" dirty="0" smtClean="0"/>
              <a:t>Get Firebase Functioning</a:t>
            </a:r>
          </a:p>
          <a:p>
            <a:r>
              <a:rPr lang="en-US" dirty="0" smtClean="0"/>
              <a:t>Add user authentication</a:t>
            </a:r>
          </a:p>
          <a:p>
            <a:endParaRPr lang="en-US" dirty="0"/>
          </a:p>
        </p:txBody>
      </p:sp>
    </p:spTree>
    <p:extLst>
      <p:ext uri="{BB962C8B-B14F-4D97-AF65-F5344CB8AC3E}">
        <p14:creationId xmlns:p14="http://schemas.microsoft.com/office/powerpoint/2010/main" val="263867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614</TotalTime>
  <Words>769</Words>
  <Application>Microsoft Macintosh PowerPoint</Application>
  <PresentationFormat>Widescreen</PresentationFormat>
  <Paragraphs>71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Trebuchet MS</vt:lpstr>
      <vt:lpstr>Tw Cen MT</vt:lpstr>
      <vt:lpstr>Arial</vt:lpstr>
      <vt:lpstr>Circuit</vt:lpstr>
      <vt:lpstr>urTinerary </vt:lpstr>
      <vt:lpstr>APPLICATIONS CONCEPT </vt:lpstr>
      <vt:lpstr>Motivation behind urtinerary</vt:lpstr>
      <vt:lpstr>Design Process_gomockingbird.com </vt:lpstr>
      <vt:lpstr>How the app looked in the end….  </vt:lpstr>
      <vt:lpstr>Technologies used</vt:lpstr>
      <vt:lpstr>The highs and lows of building urTinerary</vt:lpstr>
      <vt:lpstr>Ideas for future development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urTinerary </dc:title>
  <dc:creator>Justin Sheerin</dc:creator>
  <cp:lastModifiedBy>Justin Sheerin</cp:lastModifiedBy>
  <cp:revision>26</cp:revision>
  <dcterms:created xsi:type="dcterms:W3CDTF">2017-04-11T13:20:29Z</dcterms:created>
  <dcterms:modified xsi:type="dcterms:W3CDTF">2017-04-11T23:35:02Z</dcterms:modified>
</cp:coreProperties>
</file>