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3540" autoAdjust="0"/>
  </p:normalViewPr>
  <p:slideViewPr>
    <p:cSldViewPr snapToGrid="0">
      <p:cViewPr varScale="1">
        <p:scale>
          <a:sx n="62" d="100"/>
          <a:sy n="62" d="100"/>
        </p:scale>
        <p:origin x="144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40882-5108-448C-BFC0-E4285E3E82D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8F83A-6235-4143-B0DD-B174C9F3F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5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8F83A-6235-4143-B0DD-B174C9F3F3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71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8F83A-6235-4143-B0DD-B174C9F3F3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30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8F83A-6235-4143-B0DD-B174C9F3F3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15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07AC-36CE-499E-88DF-EF8DE6D3E769}" type="datetime2">
              <a:rPr lang="en-US" smtClean="0"/>
              <a:t>Thursday, December 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Course- Fall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27B-6072-4A92-B54A-4EBDD9EC7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2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3616-4F4E-46FC-8568-8FD410A33817}" type="datetime2">
              <a:rPr lang="en-US" smtClean="0"/>
              <a:t>Thursday, December 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Course- Fall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27B-6072-4A92-B54A-4EBDD9EC7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5E88-8F90-41B3-82AC-7E77559E71C6}" type="datetime2">
              <a:rPr lang="en-US" smtClean="0"/>
              <a:t>Thursday, December 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Course- Fall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27B-6072-4A92-B54A-4EBDD9EC7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6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1004-DC3C-4908-BB68-441346C8F712}" type="datetime2">
              <a:rPr lang="en-US" smtClean="0"/>
              <a:t>Thursday, December 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Course- Fall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27B-6072-4A92-B54A-4EBDD9EC7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6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EF2A9-92D6-4806-98C7-7402E41A0E38}" type="datetime2">
              <a:rPr lang="en-US" smtClean="0"/>
              <a:t>Thursday, December 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Course- Fall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27B-6072-4A92-B54A-4EBDD9EC7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3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EE92-7174-452F-B009-3900540CC667}" type="datetime2">
              <a:rPr lang="en-US" smtClean="0"/>
              <a:t>Thursday, December 8,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Course- Fall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27B-6072-4A92-B54A-4EBDD9EC7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1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0573-7843-4242-8CDA-6A06B46D6E6F}" type="datetime2">
              <a:rPr lang="en-US" smtClean="0"/>
              <a:t>Thursday, December 8,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Course- Fall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27B-6072-4A92-B54A-4EBDD9EC7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4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53A0-66FA-4FC4-89DA-1AABDE12AEEE}" type="datetime2">
              <a:rPr lang="en-US" smtClean="0"/>
              <a:t>Thursday, December 8,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Course- Fall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27B-6072-4A92-B54A-4EBDD9EC7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6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645F-6F18-4BA2-98BE-45BF85A3B882}" type="datetime2">
              <a:rPr lang="en-US" smtClean="0"/>
              <a:t>Thursday, December 8,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Course- Fall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27B-6072-4A92-B54A-4EBDD9EC7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3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81D7-B66E-474A-B592-DDBF1BAB2E97}" type="datetime2">
              <a:rPr lang="en-US" smtClean="0"/>
              <a:t>Thursday, December 8,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Course- Fall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27B-6072-4A92-B54A-4EBDD9EC7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9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DFDD-645E-4874-8786-4A2E666AB2D5}" type="datetime2">
              <a:rPr lang="en-US" smtClean="0"/>
              <a:t>Thursday, December 8,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Course- Fall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27B-6072-4A92-B54A-4EBDD9EC7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3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F58A1-4071-40F6-B078-3B2BA72A443F}" type="datetime2">
              <a:rPr lang="en-US" smtClean="0"/>
              <a:t>Thursday, December 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Management Course- Fall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27B-6072-4A92-B54A-4EBDD9EC7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2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36763"/>
            <a:ext cx="9144000" cy="2387600"/>
          </a:xfr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SJU Scheduling System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Database Management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33468"/>
            <a:ext cx="9144000" cy="1655762"/>
          </a:xfr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Done by: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Fatemah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Alkhalaf</a:t>
            </a:r>
            <a:r>
              <a:rPr lang="en-US" dirty="0">
                <a:solidFill>
                  <a:schemeClr val="tx1"/>
                </a:solidFill>
              </a:rPr>
              <a:t>	    Julie Osborne	Jumanah </a:t>
            </a:r>
            <a:r>
              <a:rPr lang="en-US" dirty="0" err="1">
                <a:solidFill>
                  <a:schemeClr val="tx1"/>
                </a:solidFill>
              </a:rPr>
              <a:t>Alshehri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48" y="148690"/>
            <a:ext cx="4500294" cy="148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7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Build a Database for Saint Joseph’s University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Help Students, Faculty Members, Employees and Perspective Students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Focus on the Computer Science and DSS department.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4748" y="6356350"/>
            <a:ext cx="2743200" cy="365125"/>
          </a:xfrm>
        </p:spPr>
        <p:txBody>
          <a:bodyPr/>
          <a:lstStyle/>
          <a:p>
            <a:fld id="{107A3763-295D-44F3-9201-8E13D65269BB}" type="datetime2">
              <a:rPr lang="en-US" smtClean="0">
                <a:solidFill>
                  <a:schemeClr val="bg1"/>
                </a:solidFill>
              </a:rPr>
              <a:t>Thursday, December 8, 2016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248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Database Management Course- Fall 2016</a:t>
            </a:r>
          </a:p>
        </p:txBody>
      </p:sp>
    </p:spTree>
    <p:extLst>
      <p:ext uri="{BB962C8B-B14F-4D97-AF65-F5344CB8AC3E}">
        <p14:creationId xmlns:p14="http://schemas.microsoft.com/office/powerpoint/2010/main" val="146754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Users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268" y="1786940"/>
            <a:ext cx="5917464" cy="4927470"/>
          </a:xfr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284748" y="6356350"/>
            <a:ext cx="2743200" cy="365125"/>
          </a:xfrm>
        </p:spPr>
        <p:txBody>
          <a:bodyPr/>
          <a:lstStyle/>
          <a:p>
            <a:fld id="{107A3763-295D-44F3-9201-8E13D65269BB}" type="datetime2">
              <a:rPr lang="en-US" smtClean="0">
                <a:solidFill>
                  <a:schemeClr val="bg1"/>
                </a:solidFill>
              </a:rPr>
              <a:t>Thursday, December 8, 2016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248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Database Management Course- Fall 2016</a:t>
            </a:r>
          </a:p>
        </p:txBody>
      </p:sp>
    </p:spTree>
    <p:extLst>
      <p:ext uri="{BB962C8B-B14F-4D97-AF65-F5344CB8AC3E}">
        <p14:creationId xmlns:p14="http://schemas.microsoft.com/office/powerpoint/2010/main" val="79589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4" y="156410"/>
            <a:ext cx="1299410" cy="6590449"/>
          </a:xfr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78" y="156409"/>
            <a:ext cx="10504306" cy="6590449"/>
          </a:xfrm>
        </p:spPr>
      </p:pic>
    </p:spTree>
    <p:extLst>
      <p:ext uri="{BB962C8B-B14F-4D97-AF65-F5344CB8AC3E}">
        <p14:creationId xmlns:p14="http://schemas.microsoft.com/office/powerpoint/2010/main" val="2578579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Relational Model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38816"/>
            <a:ext cx="10515601" cy="4863933"/>
          </a:xfrm>
        </p:spPr>
      </p:pic>
    </p:spTree>
    <p:extLst>
      <p:ext uri="{BB962C8B-B14F-4D97-AF65-F5344CB8AC3E}">
        <p14:creationId xmlns:p14="http://schemas.microsoft.com/office/powerpoint/2010/main" val="23039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sz="9600" b="1" dirty="0">
                <a:solidFill>
                  <a:schemeClr val="tx1"/>
                </a:solidFill>
              </a:rPr>
              <a:t>Project Demo …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284748" y="6356350"/>
            <a:ext cx="2743200" cy="365125"/>
          </a:xfrm>
        </p:spPr>
        <p:txBody>
          <a:bodyPr/>
          <a:lstStyle/>
          <a:p>
            <a:fld id="{107A3763-295D-44F3-9201-8E13D65269BB}" type="datetime2">
              <a:rPr lang="en-US" smtClean="0">
                <a:solidFill>
                  <a:schemeClr val="bg1"/>
                </a:solidFill>
              </a:rPr>
              <a:t>Thursday, December 8, 2016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248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Database Management Course- Fall 2016</a:t>
            </a:r>
          </a:p>
        </p:txBody>
      </p:sp>
    </p:spTree>
    <p:extLst>
      <p:ext uri="{BB962C8B-B14F-4D97-AF65-F5344CB8AC3E}">
        <p14:creationId xmlns:p14="http://schemas.microsoft.com/office/powerpoint/2010/main" val="263835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tx1"/>
                </a:solidFill>
              </a:rPr>
              <a:t>Time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tx1"/>
                </a:solidFill>
              </a:rPr>
              <a:t>Programming (PHP, AJAX/</a:t>
            </a:r>
            <a:r>
              <a:rPr lang="en-US" sz="3600" dirty="0" err="1">
                <a:solidFill>
                  <a:schemeClr val="tx1"/>
                </a:solidFill>
              </a:rPr>
              <a:t>JQuery</a:t>
            </a:r>
            <a:r>
              <a:rPr lang="en-US" sz="3600" dirty="0">
                <a:solidFill>
                  <a:schemeClr val="tx1"/>
                </a:solidFill>
              </a:rPr>
              <a:t>, HTML, CSS)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tx1"/>
                </a:solidFill>
              </a:rPr>
              <a:t>Implementing a real application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tx1"/>
                </a:solidFill>
              </a:rPr>
              <a:t>Implementing friendly interfaces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84748" y="6356350"/>
            <a:ext cx="2743200" cy="365125"/>
          </a:xfrm>
        </p:spPr>
        <p:txBody>
          <a:bodyPr/>
          <a:lstStyle/>
          <a:p>
            <a:fld id="{107A3763-295D-44F3-9201-8E13D65269BB}" type="datetime2">
              <a:rPr lang="en-US" smtClean="0">
                <a:solidFill>
                  <a:schemeClr val="bg1"/>
                </a:solidFill>
              </a:rPr>
              <a:t>Thursday, December 8, 2016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248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Database Management Course- Fall 2016</a:t>
            </a:r>
          </a:p>
        </p:txBody>
      </p:sp>
    </p:spTree>
    <p:extLst>
      <p:ext uri="{BB962C8B-B14F-4D97-AF65-F5344CB8AC3E}">
        <p14:creationId xmlns:p14="http://schemas.microsoft.com/office/powerpoint/2010/main" val="975005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477251"/>
          </a:xfr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sz="9600" b="1" dirty="0">
                <a:solidFill>
                  <a:schemeClr val="tx1"/>
                </a:solidFill>
              </a:rPr>
              <a:t>Thank you …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945063"/>
          </a:xfr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Q &amp; A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284748" y="6356350"/>
            <a:ext cx="2743200" cy="365125"/>
          </a:xfrm>
        </p:spPr>
        <p:txBody>
          <a:bodyPr/>
          <a:lstStyle/>
          <a:p>
            <a:fld id="{107A3763-295D-44F3-9201-8E13D65269BB}" type="datetime2">
              <a:rPr lang="en-US" smtClean="0">
                <a:solidFill>
                  <a:schemeClr val="bg1"/>
                </a:solidFill>
              </a:rPr>
              <a:t>Thursday, December 8, 2016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248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Database Management Course- Fall 2016</a:t>
            </a:r>
          </a:p>
        </p:txBody>
      </p:sp>
    </p:spTree>
    <p:extLst>
      <p:ext uri="{BB962C8B-B14F-4D97-AF65-F5344CB8AC3E}">
        <p14:creationId xmlns:p14="http://schemas.microsoft.com/office/powerpoint/2010/main" val="336308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102</Words>
  <Application>Microsoft Office PowerPoint</Application>
  <PresentationFormat>Widescreen</PresentationFormat>
  <Paragraphs>31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Office Theme</vt:lpstr>
      <vt:lpstr>SJU Scheduling System Database Management</vt:lpstr>
      <vt:lpstr>Introduction</vt:lpstr>
      <vt:lpstr>Users</vt:lpstr>
      <vt:lpstr>ERD</vt:lpstr>
      <vt:lpstr>Relational Model</vt:lpstr>
      <vt:lpstr>Project Demo …</vt:lpstr>
      <vt:lpstr>Challenges</vt:lpstr>
      <vt:lpstr>Thank you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Jumanah</dc:creator>
  <cp:lastModifiedBy>Jumanah</cp:lastModifiedBy>
  <cp:revision>12</cp:revision>
  <dcterms:created xsi:type="dcterms:W3CDTF">2016-12-07T22:53:05Z</dcterms:created>
  <dcterms:modified xsi:type="dcterms:W3CDTF">2016-12-08T20:49:45Z</dcterms:modified>
</cp:coreProperties>
</file>