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6704E-3485-4636-A47A-C61C467842FA}" v="4" dt="2024-03-11T19:05:11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es Shen" userId="fa5c8fd5-a998-45cf-8c74-522fea5171fb" providerId="ADAL" clId="{9A16704E-3485-4636-A47A-C61C467842FA}"/>
    <pc:docChg chg="undo redo custSel addSld modSld">
      <pc:chgData name="Jules Shen" userId="fa5c8fd5-a998-45cf-8c74-522fea5171fb" providerId="ADAL" clId="{9A16704E-3485-4636-A47A-C61C467842FA}" dt="2024-03-11T19:05:40.044" v="63"/>
      <pc:docMkLst>
        <pc:docMk/>
      </pc:docMkLst>
      <pc:sldChg chg="modSp new mod">
        <pc:chgData name="Jules Shen" userId="fa5c8fd5-a998-45cf-8c74-522fea5171fb" providerId="ADAL" clId="{9A16704E-3485-4636-A47A-C61C467842FA}" dt="2024-03-11T18:58:38.497" v="20" actId="20577"/>
        <pc:sldMkLst>
          <pc:docMk/>
          <pc:sldMk cId="1547296357" sldId="256"/>
        </pc:sldMkLst>
        <pc:spChg chg="mod">
          <ac:chgData name="Jules Shen" userId="fa5c8fd5-a998-45cf-8c74-522fea5171fb" providerId="ADAL" clId="{9A16704E-3485-4636-A47A-C61C467842FA}" dt="2024-03-11T18:58:30.439" v="6" actId="20577"/>
          <ac:spMkLst>
            <pc:docMk/>
            <pc:sldMk cId="1547296357" sldId="256"/>
            <ac:spMk id="2" creationId="{F60530D7-45B0-A011-F857-2E5BCFED060B}"/>
          </ac:spMkLst>
        </pc:spChg>
        <pc:spChg chg="mod">
          <ac:chgData name="Jules Shen" userId="fa5c8fd5-a998-45cf-8c74-522fea5171fb" providerId="ADAL" clId="{9A16704E-3485-4636-A47A-C61C467842FA}" dt="2024-03-11T18:58:38.497" v="20" actId="20577"/>
          <ac:spMkLst>
            <pc:docMk/>
            <pc:sldMk cId="1547296357" sldId="256"/>
            <ac:spMk id="3" creationId="{D30CA8E9-96BF-32C6-6DC2-1E4FCBF5FE8D}"/>
          </ac:spMkLst>
        </pc:spChg>
      </pc:sldChg>
      <pc:sldChg chg="addSp delSp modSp new mod">
        <pc:chgData name="Jules Shen" userId="fa5c8fd5-a998-45cf-8c74-522fea5171fb" providerId="ADAL" clId="{9A16704E-3485-4636-A47A-C61C467842FA}" dt="2024-03-11T19:00:34.636" v="51" actId="22"/>
        <pc:sldMkLst>
          <pc:docMk/>
          <pc:sldMk cId="2613594816" sldId="257"/>
        </pc:sldMkLst>
        <pc:spChg chg="del">
          <ac:chgData name="Jules Shen" userId="fa5c8fd5-a998-45cf-8c74-522fea5171fb" providerId="ADAL" clId="{9A16704E-3485-4636-A47A-C61C467842FA}" dt="2024-03-11T18:58:52.504" v="23" actId="478"/>
          <ac:spMkLst>
            <pc:docMk/>
            <pc:sldMk cId="2613594816" sldId="257"/>
            <ac:spMk id="2" creationId="{938C9E61-09FA-8454-49FA-A5E9E15C3269}"/>
          </ac:spMkLst>
        </pc:spChg>
        <pc:spChg chg="del">
          <ac:chgData name="Jules Shen" userId="fa5c8fd5-a998-45cf-8c74-522fea5171fb" providerId="ADAL" clId="{9A16704E-3485-4636-A47A-C61C467842FA}" dt="2024-03-11T18:58:49.038" v="22" actId="478"/>
          <ac:spMkLst>
            <pc:docMk/>
            <pc:sldMk cId="2613594816" sldId="257"/>
            <ac:spMk id="3" creationId="{53F948ED-4A31-B765-0289-2DC85875330D}"/>
          </ac:spMkLst>
        </pc:spChg>
        <pc:spChg chg="add mod">
          <ac:chgData name="Jules Shen" userId="fa5c8fd5-a998-45cf-8c74-522fea5171fb" providerId="ADAL" clId="{9A16704E-3485-4636-A47A-C61C467842FA}" dt="2024-03-11T18:59:39.093" v="28" actId="255"/>
          <ac:spMkLst>
            <pc:docMk/>
            <pc:sldMk cId="2613594816" sldId="257"/>
            <ac:spMk id="4" creationId="{B30A14A3-3B4A-3F6C-D9C5-865AEFB00AAE}"/>
          </ac:spMkLst>
        </pc:spChg>
        <pc:spChg chg="add mod">
          <ac:chgData name="Jules Shen" userId="fa5c8fd5-a998-45cf-8c74-522fea5171fb" providerId="ADAL" clId="{9A16704E-3485-4636-A47A-C61C467842FA}" dt="2024-03-11T19:00:29.449" v="49" actId="255"/>
          <ac:spMkLst>
            <pc:docMk/>
            <pc:sldMk cId="2613594816" sldId="257"/>
            <ac:spMk id="5" creationId="{3C9F2245-4C88-C442-9C8A-EF24A1BEC1AD}"/>
          </ac:spMkLst>
        </pc:spChg>
        <pc:spChg chg="add del">
          <ac:chgData name="Jules Shen" userId="fa5c8fd5-a998-45cf-8c74-522fea5171fb" providerId="ADAL" clId="{9A16704E-3485-4636-A47A-C61C467842FA}" dt="2024-03-11T19:00:34.636" v="51" actId="22"/>
          <ac:spMkLst>
            <pc:docMk/>
            <pc:sldMk cId="2613594816" sldId="257"/>
            <ac:spMk id="7" creationId="{0864B448-4B68-63F7-6C70-B6BE76E41D93}"/>
          </ac:spMkLst>
        </pc:spChg>
      </pc:sldChg>
      <pc:sldChg chg="modSp add mod">
        <pc:chgData name="Jules Shen" userId="fa5c8fd5-a998-45cf-8c74-522fea5171fb" providerId="ADAL" clId="{9A16704E-3485-4636-A47A-C61C467842FA}" dt="2024-03-11T19:01:35.517" v="57"/>
        <pc:sldMkLst>
          <pc:docMk/>
          <pc:sldMk cId="3267273847" sldId="258"/>
        </pc:sldMkLst>
        <pc:spChg chg="mod">
          <ac:chgData name="Jules Shen" userId="fa5c8fd5-a998-45cf-8c74-522fea5171fb" providerId="ADAL" clId="{9A16704E-3485-4636-A47A-C61C467842FA}" dt="2024-03-11T19:01:35.517" v="57"/>
          <ac:spMkLst>
            <pc:docMk/>
            <pc:sldMk cId="3267273847" sldId="258"/>
            <ac:spMk id="4" creationId="{B30A14A3-3B4A-3F6C-D9C5-865AEFB00AAE}"/>
          </ac:spMkLst>
        </pc:spChg>
      </pc:sldChg>
      <pc:sldChg chg="modSp add mod">
        <pc:chgData name="Jules Shen" userId="fa5c8fd5-a998-45cf-8c74-522fea5171fb" providerId="ADAL" clId="{9A16704E-3485-4636-A47A-C61C467842FA}" dt="2024-03-11T19:05:40.044" v="63"/>
        <pc:sldMkLst>
          <pc:docMk/>
          <pc:sldMk cId="3861616491" sldId="259"/>
        </pc:sldMkLst>
        <pc:spChg chg="mod">
          <ac:chgData name="Jules Shen" userId="fa5c8fd5-a998-45cf-8c74-522fea5171fb" providerId="ADAL" clId="{9A16704E-3485-4636-A47A-C61C467842FA}" dt="2024-03-11T19:05:40.044" v="63"/>
          <ac:spMkLst>
            <pc:docMk/>
            <pc:sldMk cId="3861616491" sldId="259"/>
            <ac:spMk id="4" creationId="{B30A14A3-3B4A-3F6C-D9C5-865AEFB00A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7E80-8118-76D9-2F04-F5EC3904F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4AEF6-99C0-B283-B45C-FC9EF2874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23DE1-71F6-3D82-331A-955562F8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96B4-0DA6-4139-ACBB-7979B83D8E00}" type="datetimeFigureOut">
              <a:rPr lang="en-NZ" smtClean="0"/>
              <a:t>12/03/2024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B2136-EE57-AAA7-3E93-ECF55681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5FC6A-33BA-7F99-86C5-DE46A0D6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60EA-5934-4BB6-BB5F-1F3F9E7C5A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863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4777-10F9-4CE9-ED5A-6042E438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C27B3-FFC6-CB61-360E-23A7D48A4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A14CE-EFD2-6AF5-F917-FE1E20CE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96B4-0DA6-4139-ACBB-7979B83D8E00}" type="datetimeFigureOut">
              <a:rPr lang="en-NZ" smtClean="0"/>
              <a:t>12/03/2024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1B8FA-8E86-0430-4F3F-316CD75F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957D-8B7D-2FE3-7B83-9A2DEE4D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60EA-5934-4BB6-BB5F-1F3F9E7C5A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359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C926C-583C-688A-B75F-B4159FFA5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10A94-70FB-18D3-5651-D76178526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3F8F-5F97-389B-AD65-BD34E992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96B4-0DA6-4139-ACBB-7979B83D8E00}" type="datetimeFigureOut">
              <a:rPr lang="en-NZ" smtClean="0"/>
              <a:t>12/03/2024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2EDA2-6343-3246-B269-6B93DE6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44FE9-486C-0F35-E069-431971C7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60EA-5934-4BB6-BB5F-1F3F9E7C5A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212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9801-3BE5-74D7-C80F-10031D21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A357-EF27-7F54-0621-CE765559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6D4D1-E747-37BA-4827-D0727B6A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96B4-0DA6-4139-ACBB-7979B83D8E00}" type="datetimeFigureOut">
              <a:rPr lang="en-NZ" smtClean="0"/>
              <a:t>12/03/2024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0BE7B-66E6-FA44-2CFE-9B75E1B1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ADFC-8452-9F6E-3C8A-8F1FF5A5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60EA-5934-4BB6-BB5F-1F3F9E7C5A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022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FFB3-547B-6F6E-2DEA-AAC9D09E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904B2-F3DF-AB5B-AB0F-40FA22FE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C610D-6AD2-BD56-CED9-89599880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96B4-0DA6-4139-ACBB-7979B83D8E00}" type="datetimeFigureOut">
              <a:rPr lang="en-NZ" smtClean="0"/>
              <a:t>12/03/2024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17F6-153E-7329-A018-07C47B55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11794-99C1-23D4-3679-045EB9A4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60EA-5934-4BB6-BB5F-1F3F9E7C5A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51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F9CD-BE94-7EF0-9B32-63B3DD49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919C-1B49-B2B2-7DE7-B13CA0F1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58009-45CF-5C8D-5797-706893E5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F2A4B-A4D0-0129-959F-9384AB79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96B4-0DA6-4139-ACBB-7979B83D8E00}" type="datetimeFigureOut">
              <a:rPr lang="en-NZ" smtClean="0"/>
              <a:t>12/03/2024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EA390-03F1-FA3F-5EDC-83579639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66914-C4C7-68C1-2507-DA43EA1B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60EA-5934-4BB6-BB5F-1F3F9E7C5A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49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8188-1430-D139-F681-5081BE39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896AF-0BAF-CD16-306F-48D8DCA2A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37CB3-8D77-569B-7AF3-093319F22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BD92B-CB8B-D1C8-B776-69BC0C320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274D9-D163-D767-B867-4115C1BB5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C4C51-D0BA-C21B-74D0-AE45F001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96B4-0DA6-4139-ACBB-7979B83D8E00}" type="datetimeFigureOut">
              <a:rPr lang="en-NZ" smtClean="0"/>
              <a:t>12/03/2024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A7C03-CF9D-3ED1-765F-1E8ECE0F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C849A-C5C6-257D-CCBA-29FB9E39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60EA-5934-4BB6-BB5F-1F3F9E7C5A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998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F485-8F05-7D52-9CC8-128C4ED2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6F83C-881A-B72C-A429-9222B8A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96B4-0DA6-4139-ACBB-7979B83D8E00}" type="datetimeFigureOut">
              <a:rPr lang="en-NZ" smtClean="0"/>
              <a:t>12/03/2024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C4235-A7BE-961E-D0B4-1B4DCB50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CEF59-27C4-C35D-9F8B-014A81CF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60EA-5934-4BB6-BB5F-1F3F9E7C5A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141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79C53-A8EB-1714-BE13-DE80FA1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96B4-0DA6-4139-ACBB-7979B83D8E00}" type="datetimeFigureOut">
              <a:rPr lang="en-NZ" smtClean="0"/>
              <a:t>12/03/2024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A6F41-56EE-A357-0AC1-E01195DA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3533-1015-CF43-C193-04D848D7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60EA-5934-4BB6-BB5F-1F3F9E7C5A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453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4248-CF63-3DDA-0304-4AC73254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ECEE-5152-2BE4-E8B3-E54418ADB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E172D-2A64-0569-8CDC-93BF4C8FA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107BA-B8A7-3D33-EC11-560B0C26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96B4-0DA6-4139-ACBB-7979B83D8E00}" type="datetimeFigureOut">
              <a:rPr lang="en-NZ" smtClean="0"/>
              <a:t>12/03/2024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EAF7-41BC-DE37-F92F-39DBC82E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E31D0-F992-8E57-B509-55BCA90A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60EA-5934-4BB6-BB5F-1F3F9E7C5A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621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6C1D-AD58-711F-0EA7-B8ABF73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B4BB1-526E-CDC8-E4F4-14C7548AF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3DEB9-B28D-F3E7-098E-B5FBFEF2C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58836-A6F7-90F9-43CD-E0CE7BE3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96B4-0DA6-4139-ACBB-7979B83D8E00}" type="datetimeFigureOut">
              <a:rPr lang="en-NZ" smtClean="0"/>
              <a:t>12/03/2024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1AB3E-642A-2160-BAA6-9DC60B2E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942A1-3BEF-F75A-5643-E81706DD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60EA-5934-4BB6-BB5F-1F3F9E7C5A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351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ADDDD-3B85-F49B-F6C8-19404E9A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97B16-F34A-1581-681B-E0AB6D9B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C267B-DDEB-EF5D-9268-B78835051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3596B4-0DA6-4139-ACBB-7979B83D8E00}" type="datetimeFigureOut">
              <a:rPr lang="en-NZ" smtClean="0"/>
              <a:t>12/03/2024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073F-ED4A-ABDE-A944-78ADABB3C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97845-B5FB-0F89-3C7D-E42C41DE0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960EA-5934-4BB6-BB5F-1F3F9E7C5A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184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30D7-45B0-A011-F857-2E5BCFED0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Mathex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CA8E9-96BF-32C6-6DC2-1E4FCBF5F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Number Algebra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4729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0A14A3-3B4A-3F6C-D9C5-865AEFB00AAE}"/>
              </a:ext>
            </a:extLst>
          </p:cNvPr>
          <p:cNvSpPr txBox="1"/>
          <p:nvPr/>
        </p:nvSpPr>
        <p:spPr>
          <a:xfrm>
            <a:off x="1295400" y="1480458"/>
            <a:ext cx="10265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Rewa plays a game of Find my Number. She says: One sixth of my number is 3 less than a quarter of my number, Find my number.</a:t>
            </a:r>
            <a:endParaRPr lang="en-NZ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F2245-4C88-C442-9C8A-EF24A1BEC1AD}"/>
              </a:ext>
            </a:extLst>
          </p:cNvPr>
          <p:cNvSpPr txBox="1"/>
          <p:nvPr/>
        </p:nvSpPr>
        <p:spPr>
          <a:xfrm>
            <a:off x="4550228" y="3429000"/>
            <a:ext cx="41039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Solve it</a:t>
            </a: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261359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0A14A3-3B4A-3F6C-D9C5-865AEFB00AAE}"/>
              </a:ext>
            </a:extLst>
          </p:cNvPr>
          <p:cNvSpPr txBox="1"/>
          <p:nvPr/>
        </p:nvSpPr>
        <p:spPr>
          <a:xfrm>
            <a:off x="1295400" y="1480458"/>
            <a:ext cx="10265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think of a number, multiply it by 4 and add 8. If I divide this by 5, I get back to my  original number. What is my original number? </a:t>
            </a:r>
            <a:endParaRPr lang="en-NZ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F2245-4C88-C442-9C8A-EF24A1BEC1AD}"/>
              </a:ext>
            </a:extLst>
          </p:cNvPr>
          <p:cNvSpPr txBox="1"/>
          <p:nvPr/>
        </p:nvSpPr>
        <p:spPr>
          <a:xfrm>
            <a:off x="4550228" y="3429000"/>
            <a:ext cx="41039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Solve it</a:t>
            </a: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326727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0A14A3-3B4A-3F6C-D9C5-865AEFB00AAE}"/>
              </a:ext>
            </a:extLst>
          </p:cNvPr>
          <p:cNvSpPr txBox="1"/>
          <p:nvPr/>
        </p:nvSpPr>
        <p:spPr>
          <a:xfrm>
            <a:off x="1295400" y="1480458"/>
            <a:ext cx="10265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sum of the squares of 2 numbers is 45.  One number is twice the value of the other. What are these two numbers? </a:t>
            </a:r>
            <a:endParaRPr lang="en-NZ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F2245-4C88-C442-9C8A-EF24A1BEC1AD}"/>
              </a:ext>
            </a:extLst>
          </p:cNvPr>
          <p:cNvSpPr txBox="1"/>
          <p:nvPr/>
        </p:nvSpPr>
        <p:spPr>
          <a:xfrm>
            <a:off x="4550228" y="3429000"/>
            <a:ext cx="41039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Solve it</a:t>
            </a: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386161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Mathex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Mathex</dc:title>
  <dc:creator>Jules Shen</dc:creator>
  <cp:lastModifiedBy>Jules Shen</cp:lastModifiedBy>
  <cp:revision>1</cp:revision>
  <dcterms:created xsi:type="dcterms:W3CDTF">2024-03-11T18:58:21Z</dcterms:created>
  <dcterms:modified xsi:type="dcterms:W3CDTF">2024-03-11T19:05:46Z</dcterms:modified>
</cp:coreProperties>
</file>