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Nunit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8ce3ec5f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8ce3ec5f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ce3ec5f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8ce3ec5f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8100" y="1013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</a:t>
            </a:r>
            <a:r>
              <a:rPr lang="en"/>
              <a:t>Heroes</a:t>
            </a:r>
            <a:r>
              <a:rPr lang="en"/>
              <a:t> USA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8088" y="1953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Analysis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98100" y="3250725"/>
            <a:ext cx="82221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Ekaterina Klokova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Shannon Ramsey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Joshua Shepko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Kwadwo Kyei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Ivan Matic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92325" y="557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Business Questions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7771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prove - quantitatively - that our volunteers are increasing the overall effectiveness of our program?  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working with a volunteer raise the probability of a client getting hired or getting hired sooner?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there certain Mentoring activities that are more effective than others?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volunteer activities increase the quality of job obtained - like the salary level?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