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4DDC5A-5306-274A-AB54-B83960C3DF66}" v="39" dt="2021-12-08T23:05:43.3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107" d="100"/>
          <a:sy n="107" d="100"/>
        </p:scale>
        <p:origin x="200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son Sheppard" userId="9904d2e30aefda64" providerId="LiveId" clId="{1B4DDC5A-5306-274A-AB54-B83960C3DF66}"/>
    <pc:docChg chg="undo custSel addSld modSld">
      <pc:chgData name="Jackson Sheppard" userId="9904d2e30aefda64" providerId="LiveId" clId="{1B4DDC5A-5306-274A-AB54-B83960C3DF66}" dt="2021-12-08T23:05:31.722" v="4047" actId="27636"/>
      <pc:docMkLst>
        <pc:docMk/>
      </pc:docMkLst>
      <pc:sldChg chg="modSp mod">
        <pc:chgData name="Jackson Sheppard" userId="9904d2e30aefda64" providerId="LiveId" clId="{1B4DDC5A-5306-274A-AB54-B83960C3DF66}" dt="2021-12-08T22:17:09.651" v="545" actId="20577"/>
        <pc:sldMkLst>
          <pc:docMk/>
          <pc:sldMk cId="2773288320" sldId="258"/>
        </pc:sldMkLst>
        <pc:spChg chg="mod">
          <ac:chgData name="Jackson Sheppard" userId="9904d2e30aefda64" providerId="LiveId" clId="{1B4DDC5A-5306-274A-AB54-B83960C3DF66}" dt="2021-12-08T22:17:09.651" v="545" actId="20577"/>
          <ac:spMkLst>
            <pc:docMk/>
            <pc:sldMk cId="2773288320" sldId="258"/>
            <ac:spMk id="3" creationId="{EA6F5447-EB80-4441-83C8-753D1DED9F49}"/>
          </ac:spMkLst>
        </pc:spChg>
      </pc:sldChg>
      <pc:sldChg chg="addSp delSp modSp mod">
        <pc:chgData name="Jackson Sheppard" userId="9904d2e30aefda64" providerId="LiveId" clId="{1B4DDC5A-5306-274A-AB54-B83960C3DF66}" dt="2021-12-08T20:32:22.781" v="34" actId="1076"/>
        <pc:sldMkLst>
          <pc:docMk/>
          <pc:sldMk cId="969907636" sldId="259"/>
        </pc:sldMkLst>
        <pc:spChg chg="mod">
          <ac:chgData name="Jackson Sheppard" userId="9904d2e30aefda64" providerId="LiveId" clId="{1B4DDC5A-5306-274A-AB54-B83960C3DF66}" dt="2021-12-08T20:30:25.678" v="26" actId="20577"/>
          <ac:spMkLst>
            <pc:docMk/>
            <pc:sldMk cId="969907636" sldId="259"/>
            <ac:spMk id="2" creationId="{DDEE43C1-45F2-DC4F-A643-40F95342AB3C}"/>
          </ac:spMkLst>
        </pc:spChg>
        <pc:spChg chg="del">
          <ac:chgData name="Jackson Sheppard" userId="9904d2e30aefda64" providerId="LiveId" clId="{1B4DDC5A-5306-274A-AB54-B83960C3DF66}" dt="2021-12-08T20:29:39.252" v="0"/>
          <ac:spMkLst>
            <pc:docMk/>
            <pc:sldMk cId="969907636" sldId="259"/>
            <ac:spMk id="3" creationId="{9AE4BC81-1D2F-3642-8C90-97A6C0B3E8F5}"/>
          </ac:spMkLst>
        </pc:spChg>
        <pc:picChg chg="add mod">
          <ac:chgData name="Jackson Sheppard" userId="9904d2e30aefda64" providerId="LiveId" clId="{1B4DDC5A-5306-274A-AB54-B83960C3DF66}" dt="2021-12-08T20:32:22.781" v="34" actId="1076"/>
          <ac:picMkLst>
            <pc:docMk/>
            <pc:sldMk cId="969907636" sldId="259"/>
            <ac:picMk id="5" creationId="{51B632F2-BF2E-2D41-8CC9-521CEAF3D75B}"/>
          </ac:picMkLst>
        </pc:picChg>
        <pc:picChg chg="add del mod">
          <ac:chgData name="Jackson Sheppard" userId="9904d2e30aefda64" providerId="LiveId" clId="{1B4DDC5A-5306-274A-AB54-B83960C3DF66}" dt="2021-12-08T20:31:33.201" v="33" actId="478"/>
          <ac:picMkLst>
            <pc:docMk/>
            <pc:sldMk cId="969907636" sldId="259"/>
            <ac:picMk id="7" creationId="{94DA8148-162E-5641-8377-F960E3D1BE93}"/>
          </ac:picMkLst>
        </pc:picChg>
      </pc:sldChg>
      <pc:sldChg chg="addSp delSp modSp new mod">
        <pc:chgData name="Jackson Sheppard" userId="9904d2e30aefda64" providerId="LiveId" clId="{1B4DDC5A-5306-274A-AB54-B83960C3DF66}" dt="2021-12-08T20:37:42.337" v="455"/>
        <pc:sldMkLst>
          <pc:docMk/>
          <pc:sldMk cId="492287401" sldId="260"/>
        </pc:sldMkLst>
        <pc:spChg chg="mod">
          <ac:chgData name="Jackson Sheppard" userId="9904d2e30aefda64" providerId="LiveId" clId="{1B4DDC5A-5306-274A-AB54-B83960C3DF66}" dt="2021-12-08T20:33:22.047" v="71" actId="20577"/>
          <ac:spMkLst>
            <pc:docMk/>
            <pc:sldMk cId="492287401" sldId="260"/>
            <ac:spMk id="2" creationId="{01884A84-97B2-2D4A-8418-A66A7E01A9C0}"/>
          </ac:spMkLst>
        </pc:spChg>
        <pc:spChg chg="del">
          <ac:chgData name="Jackson Sheppard" userId="9904d2e30aefda64" providerId="LiveId" clId="{1B4DDC5A-5306-274A-AB54-B83960C3DF66}" dt="2021-12-08T20:32:48.335" v="36"/>
          <ac:spMkLst>
            <pc:docMk/>
            <pc:sldMk cId="492287401" sldId="260"/>
            <ac:spMk id="3" creationId="{205699DB-D364-994E-B66C-B9211FCA9B1F}"/>
          </ac:spMkLst>
        </pc:spChg>
        <pc:spChg chg="add del mod">
          <ac:chgData name="Jackson Sheppard" userId="9904d2e30aefda64" providerId="LiveId" clId="{1B4DDC5A-5306-274A-AB54-B83960C3DF66}" dt="2021-12-08T20:37:42.337" v="455"/>
          <ac:spMkLst>
            <pc:docMk/>
            <pc:sldMk cId="492287401" sldId="260"/>
            <ac:spMk id="6" creationId="{F5D7E201-DC4A-9849-BB7D-0479C415CC1B}"/>
          </ac:spMkLst>
        </pc:spChg>
        <pc:spChg chg="add mod">
          <ac:chgData name="Jackson Sheppard" userId="9904d2e30aefda64" providerId="LiveId" clId="{1B4DDC5A-5306-274A-AB54-B83960C3DF66}" dt="2021-12-08T20:37:28.104" v="453" actId="115"/>
          <ac:spMkLst>
            <pc:docMk/>
            <pc:sldMk cId="492287401" sldId="260"/>
            <ac:spMk id="7" creationId="{5AE071BD-2DF3-9E41-AE06-B3B96A6949DA}"/>
          </ac:spMkLst>
        </pc:spChg>
        <pc:picChg chg="add mod">
          <ac:chgData name="Jackson Sheppard" userId="9904d2e30aefda64" providerId="LiveId" clId="{1B4DDC5A-5306-274A-AB54-B83960C3DF66}" dt="2021-12-08T20:33:58.421" v="79" actId="1076"/>
          <ac:picMkLst>
            <pc:docMk/>
            <pc:sldMk cId="492287401" sldId="260"/>
            <ac:picMk id="5" creationId="{E53A50B2-1AEC-0D48-9A63-F4ACC39505DB}"/>
          </ac:picMkLst>
        </pc:picChg>
      </pc:sldChg>
      <pc:sldChg chg="addSp modSp new mod">
        <pc:chgData name="Jackson Sheppard" userId="9904d2e30aefda64" providerId="LiveId" clId="{1B4DDC5A-5306-274A-AB54-B83960C3DF66}" dt="2021-12-08T22:28:40.323" v="1274" actId="20577"/>
        <pc:sldMkLst>
          <pc:docMk/>
          <pc:sldMk cId="257548513" sldId="261"/>
        </pc:sldMkLst>
        <pc:spChg chg="mod">
          <ac:chgData name="Jackson Sheppard" userId="9904d2e30aefda64" providerId="LiveId" clId="{1B4DDC5A-5306-274A-AB54-B83960C3DF66}" dt="2021-12-08T22:18:14.737" v="568" actId="20577"/>
          <ac:spMkLst>
            <pc:docMk/>
            <pc:sldMk cId="257548513" sldId="261"/>
            <ac:spMk id="2" creationId="{A1B9341A-3DAA-2143-A019-EDE020878208}"/>
          </ac:spMkLst>
        </pc:spChg>
        <pc:spChg chg="mod">
          <ac:chgData name="Jackson Sheppard" userId="9904d2e30aefda64" providerId="LiveId" clId="{1B4DDC5A-5306-274A-AB54-B83960C3DF66}" dt="2021-12-08T22:28:40.323" v="1274" actId="20577"/>
          <ac:spMkLst>
            <pc:docMk/>
            <pc:sldMk cId="257548513" sldId="261"/>
            <ac:spMk id="3" creationId="{E7A31238-2442-3E4A-8E87-9FD85757322B}"/>
          </ac:spMkLst>
        </pc:spChg>
        <pc:spChg chg="add mod">
          <ac:chgData name="Jackson Sheppard" userId="9904d2e30aefda64" providerId="LiveId" clId="{1B4DDC5A-5306-274A-AB54-B83960C3DF66}" dt="2021-12-08T22:25:03.648" v="877" actId="166"/>
          <ac:spMkLst>
            <pc:docMk/>
            <pc:sldMk cId="257548513" sldId="261"/>
            <ac:spMk id="6" creationId="{1436302B-C1E0-684D-B4B1-083B2095B843}"/>
          </ac:spMkLst>
        </pc:spChg>
        <pc:spChg chg="add mod">
          <ac:chgData name="Jackson Sheppard" userId="9904d2e30aefda64" providerId="LiveId" clId="{1B4DDC5A-5306-274A-AB54-B83960C3DF66}" dt="2021-12-08T22:24:15.110" v="868" actId="1076"/>
          <ac:spMkLst>
            <pc:docMk/>
            <pc:sldMk cId="257548513" sldId="261"/>
            <ac:spMk id="9" creationId="{B3E771AB-5CB3-5047-B1DF-8FE7482A3715}"/>
          </ac:spMkLst>
        </pc:spChg>
        <pc:picChg chg="add mod">
          <ac:chgData name="Jackson Sheppard" userId="9904d2e30aefda64" providerId="LiveId" clId="{1B4DDC5A-5306-274A-AB54-B83960C3DF66}" dt="2021-12-08T22:24:33.778" v="875" actId="14100"/>
          <ac:picMkLst>
            <pc:docMk/>
            <pc:sldMk cId="257548513" sldId="261"/>
            <ac:picMk id="5" creationId="{6E90A3AF-FC25-FE4B-AEE7-E804F2774ECE}"/>
          </ac:picMkLst>
        </pc:picChg>
        <pc:picChg chg="add mod">
          <ac:chgData name="Jackson Sheppard" userId="9904d2e30aefda64" providerId="LiveId" clId="{1B4DDC5A-5306-274A-AB54-B83960C3DF66}" dt="2021-12-08T22:24:25.657" v="872" actId="14100"/>
          <ac:picMkLst>
            <pc:docMk/>
            <pc:sldMk cId="257548513" sldId="261"/>
            <ac:picMk id="8" creationId="{B465762F-12E1-7D46-A3F6-5A3A6411D85B}"/>
          </ac:picMkLst>
        </pc:picChg>
      </pc:sldChg>
      <pc:sldChg chg="addSp delSp modSp new mod">
        <pc:chgData name="Jackson Sheppard" userId="9904d2e30aefda64" providerId="LiveId" clId="{1B4DDC5A-5306-274A-AB54-B83960C3DF66}" dt="2021-12-08T22:33:08.131" v="1449" actId="14100"/>
        <pc:sldMkLst>
          <pc:docMk/>
          <pc:sldMk cId="2260331025" sldId="262"/>
        </pc:sldMkLst>
        <pc:spChg chg="mod">
          <ac:chgData name="Jackson Sheppard" userId="9904d2e30aefda64" providerId="LiveId" clId="{1B4DDC5A-5306-274A-AB54-B83960C3DF66}" dt="2021-12-08T22:26:10.849" v="902" actId="20577"/>
          <ac:spMkLst>
            <pc:docMk/>
            <pc:sldMk cId="2260331025" sldId="262"/>
            <ac:spMk id="2" creationId="{E31E5091-29F0-714B-9B63-0E48A5E80768}"/>
          </ac:spMkLst>
        </pc:spChg>
        <pc:spChg chg="mod">
          <ac:chgData name="Jackson Sheppard" userId="9904d2e30aefda64" providerId="LiveId" clId="{1B4DDC5A-5306-274A-AB54-B83960C3DF66}" dt="2021-12-08T22:32:59.192" v="1447" actId="20577"/>
          <ac:spMkLst>
            <pc:docMk/>
            <pc:sldMk cId="2260331025" sldId="262"/>
            <ac:spMk id="3" creationId="{5DFE3411-0E54-7E43-B7BF-2B4627EC7EDE}"/>
          </ac:spMkLst>
        </pc:spChg>
        <pc:spChg chg="add mod">
          <ac:chgData name="Jackson Sheppard" userId="9904d2e30aefda64" providerId="LiveId" clId="{1B4DDC5A-5306-274A-AB54-B83960C3DF66}" dt="2021-12-08T22:27:13.074" v="1029" actId="1076"/>
          <ac:spMkLst>
            <pc:docMk/>
            <pc:sldMk cId="2260331025" sldId="262"/>
            <ac:spMk id="4" creationId="{3AE97A4F-A2C7-F540-AA0D-83F8742AD98D}"/>
          </ac:spMkLst>
        </pc:spChg>
        <pc:spChg chg="add mod">
          <ac:chgData name="Jackson Sheppard" userId="9904d2e30aefda64" providerId="LiveId" clId="{1B4DDC5A-5306-274A-AB54-B83960C3DF66}" dt="2021-12-08T22:27:28.131" v="1073" actId="1076"/>
          <ac:spMkLst>
            <pc:docMk/>
            <pc:sldMk cId="2260331025" sldId="262"/>
            <ac:spMk id="5" creationId="{B27E8129-C7A2-BD48-8D88-2AEEA9595418}"/>
          </ac:spMkLst>
        </pc:spChg>
        <pc:picChg chg="add del mod">
          <ac:chgData name="Jackson Sheppard" userId="9904d2e30aefda64" providerId="LiveId" clId="{1B4DDC5A-5306-274A-AB54-B83960C3DF66}" dt="2021-12-08T22:31:45.092" v="1437" actId="478"/>
          <ac:picMkLst>
            <pc:docMk/>
            <pc:sldMk cId="2260331025" sldId="262"/>
            <ac:picMk id="7" creationId="{95D952C5-56ED-1145-8130-61AF48DF45FE}"/>
          </ac:picMkLst>
        </pc:picChg>
        <pc:picChg chg="add mod">
          <ac:chgData name="Jackson Sheppard" userId="9904d2e30aefda64" providerId="LiveId" clId="{1B4DDC5A-5306-274A-AB54-B83960C3DF66}" dt="2021-12-08T22:33:08.131" v="1449" actId="14100"/>
          <ac:picMkLst>
            <pc:docMk/>
            <pc:sldMk cId="2260331025" sldId="262"/>
            <ac:picMk id="9" creationId="{5CFFC647-95B2-3C43-8ED0-9239492D7909}"/>
          </ac:picMkLst>
        </pc:picChg>
      </pc:sldChg>
      <pc:sldChg chg="addSp delSp modSp new mod">
        <pc:chgData name="Jackson Sheppard" userId="9904d2e30aefda64" providerId="LiveId" clId="{1B4DDC5A-5306-274A-AB54-B83960C3DF66}" dt="2021-12-08T22:40:22.871" v="1668"/>
        <pc:sldMkLst>
          <pc:docMk/>
          <pc:sldMk cId="2365711195" sldId="263"/>
        </pc:sldMkLst>
        <pc:spChg chg="mod">
          <ac:chgData name="Jackson Sheppard" userId="9904d2e30aefda64" providerId="LiveId" clId="{1B4DDC5A-5306-274A-AB54-B83960C3DF66}" dt="2021-12-08T22:35:53.861" v="1535" actId="20577"/>
          <ac:spMkLst>
            <pc:docMk/>
            <pc:sldMk cId="2365711195" sldId="263"/>
            <ac:spMk id="2" creationId="{71802DAF-B3AC-A547-9579-5FAF501248F9}"/>
          </ac:spMkLst>
        </pc:spChg>
        <pc:spChg chg="del">
          <ac:chgData name="Jackson Sheppard" userId="9904d2e30aefda64" providerId="LiveId" clId="{1B4DDC5A-5306-274A-AB54-B83960C3DF66}" dt="2021-12-08T22:34:55.092" v="1507"/>
          <ac:spMkLst>
            <pc:docMk/>
            <pc:sldMk cId="2365711195" sldId="263"/>
            <ac:spMk id="3" creationId="{A16C134C-9DB3-CC44-A145-887EE04113CF}"/>
          </ac:spMkLst>
        </pc:spChg>
        <pc:spChg chg="add del mod">
          <ac:chgData name="Jackson Sheppard" userId="9904d2e30aefda64" providerId="LiveId" clId="{1B4DDC5A-5306-274A-AB54-B83960C3DF66}" dt="2021-12-08T22:36:04.725" v="1536"/>
          <ac:spMkLst>
            <pc:docMk/>
            <pc:sldMk cId="2365711195" sldId="263"/>
            <ac:spMk id="7" creationId="{3BA939DE-BAB8-5642-928C-E91FA6287882}"/>
          </ac:spMkLst>
        </pc:spChg>
        <pc:spChg chg="add del mod">
          <ac:chgData name="Jackson Sheppard" userId="9904d2e30aefda64" providerId="LiveId" clId="{1B4DDC5A-5306-274A-AB54-B83960C3DF66}" dt="2021-12-08T22:40:22.871" v="1668"/>
          <ac:spMkLst>
            <pc:docMk/>
            <pc:sldMk cId="2365711195" sldId="263"/>
            <ac:spMk id="22" creationId="{1269C86E-E0EF-764E-B364-D9595C6A85D5}"/>
          </ac:spMkLst>
        </pc:spChg>
        <pc:spChg chg="add mod">
          <ac:chgData name="Jackson Sheppard" userId="9904d2e30aefda64" providerId="LiveId" clId="{1B4DDC5A-5306-274A-AB54-B83960C3DF66}" dt="2021-12-08T22:40:10.969" v="1666" actId="20577"/>
          <ac:spMkLst>
            <pc:docMk/>
            <pc:sldMk cId="2365711195" sldId="263"/>
            <ac:spMk id="23" creationId="{93C41C85-49E5-7E45-89A1-DC91BAFA416F}"/>
          </ac:spMkLst>
        </pc:spChg>
        <pc:picChg chg="add del mod">
          <ac:chgData name="Jackson Sheppard" userId="9904d2e30aefda64" providerId="LiveId" clId="{1B4DDC5A-5306-274A-AB54-B83960C3DF66}" dt="2021-12-08T22:35:14.962" v="1513" actId="478"/>
          <ac:picMkLst>
            <pc:docMk/>
            <pc:sldMk cId="2365711195" sldId="263"/>
            <ac:picMk id="5" creationId="{50820A6F-33A3-D24E-B7B2-BF4518DB91E7}"/>
          </ac:picMkLst>
        </pc:picChg>
        <pc:picChg chg="add mod">
          <ac:chgData name="Jackson Sheppard" userId="9904d2e30aefda64" providerId="LiveId" clId="{1B4DDC5A-5306-274A-AB54-B83960C3DF66}" dt="2021-12-08T22:36:16.236" v="1540" actId="14100"/>
          <ac:picMkLst>
            <pc:docMk/>
            <pc:sldMk cId="2365711195" sldId="263"/>
            <ac:picMk id="9" creationId="{6C81761F-1980-4D45-B056-27ECAE33CA75}"/>
          </ac:picMkLst>
        </pc:picChg>
        <pc:picChg chg="add mod">
          <ac:chgData name="Jackson Sheppard" userId="9904d2e30aefda64" providerId="LiveId" clId="{1B4DDC5A-5306-274A-AB54-B83960C3DF66}" dt="2021-12-08T22:37:23.268" v="1545" actId="1076"/>
          <ac:picMkLst>
            <pc:docMk/>
            <pc:sldMk cId="2365711195" sldId="263"/>
            <ac:picMk id="11" creationId="{2E3B748F-D8EF-5F4A-BA25-61A32981A59F}"/>
          </ac:picMkLst>
        </pc:picChg>
        <pc:inkChg chg="add">
          <ac:chgData name="Jackson Sheppard" userId="9904d2e30aefda64" providerId="LiveId" clId="{1B4DDC5A-5306-274A-AB54-B83960C3DF66}" dt="2021-12-08T22:38:03.904" v="1546" actId="9405"/>
          <ac:inkMkLst>
            <pc:docMk/>
            <pc:sldMk cId="2365711195" sldId="263"/>
            <ac:inkMk id="12" creationId="{5652AC19-B7DA-0540-A6A2-AFDA367EEDE1}"/>
          </ac:inkMkLst>
        </pc:inkChg>
        <pc:inkChg chg="add">
          <ac:chgData name="Jackson Sheppard" userId="9904d2e30aefda64" providerId="LiveId" clId="{1B4DDC5A-5306-274A-AB54-B83960C3DF66}" dt="2021-12-08T22:38:08.277" v="1547" actId="9405"/>
          <ac:inkMkLst>
            <pc:docMk/>
            <pc:sldMk cId="2365711195" sldId="263"/>
            <ac:inkMk id="13" creationId="{33E4CA02-3E90-5E42-99B5-3CEA98009DD9}"/>
          </ac:inkMkLst>
        </pc:inkChg>
        <pc:inkChg chg="add">
          <ac:chgData name="Jackson Sheppard" userId="9904d2e30aefda64" providerId="LiveId" clId="{1B4DDC5A-5306-274A-AB54-B83960C3DF66}" dt="2021-12-08T22:38:15.843" v="1548" actId="9405"/>
          <ac:inkMkLst>
            <pc:docMk/>
            <pc:sldMk cId="2365711195" sldId="263"/>
            <ac:inkMk id="14" creationId="{00C4AE7D-2242-F04E-BDCA-72A1009EC9B0}"/>
          </ac:inkMkLst>
        </pc:inkChg>
        <pc:inkChg chg="add">
          <ac:chgData name="Jackson Sheppard" userId="9904d2e30aefda64" providerId="LiveId" clId="{1B4DDC5A-5306-274A-AB54-B83960C3DF66}" dt="2021-12-08T22:38:22.045" v="1549" actId="9405"/>
          <ac:inkMkLst>
            <pc:docMk/>
            <pc:sldMk cId="2365711195" sldId="263"/>
            <ac:inkMk id="15" creationId="{D4A281D7-E25A-B146-9C83-BA47871DE6B6}"/>
          </ac:inkMkLst>
        </pc:inkChg>
        <pc:inkChg chg="add">
          <ac:chgData name="Jackson Sheppard" userId="9904d2e30aefda64" providerId="LiveId" clId="{1B4DDC5A-5306-274A-AB54-B83960C3DF66}" dt="2021-12-08T22:38:31.941" v="1550" actId="9405"/>
          <ac:inkMkLst>
            <pc:docMk/>
            <pc:sldMk cId="2365711195" sldId="263"/>
            <ac:inkMk id="16" creationId="{E115E747-3440-684D-9ADF-CD07356DA4E5}"/>
          </ac:inkMkLst>
        </pc:inkChg>
        <pc:inkChg chg="add">
          <ac:chgData name="Jackson Sheppard" userId="9904d2e30aefda64" providerId="LiveId" clId="{1B4DDC5A-5306-274A-AB54-B83960C3DF66}" dt="2021-12-08T22:38:36.581" v="1551" actId="9405"/>
          <ac:inkMkLst>
            <pc:docMk/>
            <pc:sldMk cId="2365711195" sldId="263"/>
            <ac:inkMk id="17" creationId="{71DB8806-9D4C-EF4F-83DD-4BAE30A1122B}"/>
          </ac:inkMkLst>
        </pc:inkChg>
        <pc:inkChg chg="add">
          <ac:chgData name="Jackson Sheppard" userId="9904d2e30aefda64" providerId="LiveId" clId="{1B4DDC5A-5306-274A-AB54-B83960C3DF66}" dt="2021-12-08T22:39:05.934" v="1552" actId="9405"/>
          <ac:inkMkLst>
            <pc:docMk/>
            <pc:sldMk cId="2365711195" sldId="263"/>
            <ac:inkMk id="18" creationId="{DE517CA0-CCEE-344C-8E42-591E4C1879C2}"/>
          </ac:inkMkLst>
        </pc:inkChg>
        <pc:inkChg chg="add">
          <ac:chgData name="Jackson Sheppard" userId="9904d2e30aefda64" providerId="LiveId" clId="{1B4DDC5A-5306-274A-AB54-B83960C3DF66}" dt="2021-12-08T22:39:09.037" v="1553" actId="9405"/>
          <ac:inkMkLst>
            <pc:docMk/>
            <pc:sldMk cId="2365711195" sldId="263"/>
            <ac:inkMk id="19" creationId="{9C8320CD-1DB6-AC47-9E71-F1B734C0D448}"/>
          </ac:inkMkLst>
        </pc:inkChg>
        <pc:inkChg chg="add">
          <ac:chgData name="Jackson Sheppard" userId="9904d2e30aefda64" providerId="LiveId" clId="{1B4DDC5A-5306-274A-AB54-B83960C3DF66}" dt="2021-12-08T22:39:21.506" v="1554" actId="9405"/>
          <ac:inkMkLst>
            <pc:docMk/>
            <pc:sldMk cId="2365711195" sldId="263"/>
            <ac:inkMk id="20" creationId="{DB4B69DB-F9CF-A444-8C98-EF1B44E66F00}"/>
          </ac:inkMkLst>
        </pc:inkChg>
        <pc:inkChg chg="add">
          <ac:chgData name="Jackson Sheppard" userId="9904d2e30aefda64" providerId="LiveId" clId="{1B4DDC5A-5306-274A-AB54-B83960C3DF66}" dt="2021-12-08T22:39:29.796" v="1555" actId="9405"/>
          <ac:inkMkLst>
            <pc:docMk/>
            <pc:sldMk cId="2365711195" sldId="263"/>
            <ac:inkMk id="21" creationId="{766F273C-53EF-5D49-A40F-CDAEDF2BE79B}"/>
          </ac:inkMkLst>
        </pc:inkChg>
      </pc:sldChg>
      <pc:sldChg chg="addSp modSp new mod">
        <pc:chgData name="Jackson Sheppard" userId="9904d2e30aefda64" providerId="LiveId" clId="{1B4DDC5A-5306-274A-AB54-B83960C3DF66}" dt="2021-12-08T22:47:27.573" v="2357" actId="20577"/>
        <pc:sldMkLst>
          <pc:docMk/>
          <pc:sldMk cId="1198428891" sldId="264"/>
        </pc:sldMkLst>
        <pc:spChg chg="mod">
          <ac:chgData name="Jackson Sheppard" userId="9904d2e30aefda64" providerId="LiveId" clId="{1B4DDC5A-5306-274A-AB54-B83960C3DF66}" dt="2021-12-08T22:40:36.343" v="1692" actId="20577"/>
          <ac:spMkLst>
            <pc:docMk/>
            <pc:sldMk cId="1198428891" sldId="264"/>
            <ac:spMk id="2" creationId="{AA23A4A8-9818-DB4F-8221-E0555A05868D}"/>
          </ac:spMkLst>
        </pc:spChg>
        <pc:spChg chg="mod">
          <ac:chgData name="Jackson Sheppard" userId="9904d2e30aefda64" providerId="LiveId" clId="{1B4DDC5A-5306-274A-AB54-B83960C3DF66}" dt="2021-12-08T22:46:55.677" v="2281" actId="20577"/>
          <ac:spMkLst>
            <pc:docMk/>
            <pc:sldMk cId="1198428891" sldId="264"/>
            <ac:spMk id="3" creationId="{CD0E08B4-97CE-F14C-85E2-45EB992A24E1}"/>
          </ac:spMkLst>
        </pc:spChg>
        <pc:spChg chg="add mod">
          <ac:chgData name="Jackson Sheppard" userId="9904d2e30aefda64" providerId="LiveId" clId="{1B4DDC5A-5306-274A-AB54-B83960C3DF66}" dt="2021-12-08T22:47:27.573" v="2357" actId="20577"/>
          <ac:spMkLst>
            <pc:docMk/>
            <pc:sldMk cId="1198428891" sldId="264"/>
            <ac:spMk id="6" creationId="{3E9AC1BD-6035-B544-A2AB-537E3A996EEF}"/>
          </ac:spMkLst>
        </pc:spChg>
        <pc:picChg chg="add mod">
          <ac:chgData name="Jackson Sheppard" userId="9904d2e30aefda64" providerId="LiveId" clId="{1B4DDC5A-5306-274A-AB54-B83960C3DF66}" dt="2021-12-08T22:46:32.172" v="2280" actId="14100"/>
          <ac:picMkLst>
            <pc:docMk/>
            <pc:sldMk cId="1198428891" sldId="264"/>
            <ac:picMk id="5" creationId="{ABF6A1B3-7D3D-794F-9AD0-6C12E2DB6497}"/>
          </ac:picMkLst>
        </pc:picChg>
      </pc:sldChg>
      <pc:sldChg chg="addSp delSp modSp new mod">
        <pc:chgData name="Jackson Sheppard" userId="9904d2e30aefda64" providerId="LiveId" clId="{1B4DDC5A-5306-274A-AB54-B83960C3DF66}" dt="2021-12-08T22:49:56.908" v="2430" actId="9405"/>
        <pc:sldMkLst>
          <pc:docMk/>
          <pc:sldMk cId="611857153" sldId="265"/>
        </pc:sldMkLst>
        <pc:spChg chg="mod">
          <ac:chgData name="Jackson Sheppard" userId="9904d2e30aefda64" providerId="LiveId" clId="{1B4DDC5A-5306-274A-AB54-B83960C3DF66}" dt="2021-12-08T22:48:25.209" v="2422" actId="20577"/>
          <ac:spMkLst>
            <pc:docMk/>
            <pc:sldMk cId="611857153" sldId="265"/>
            <ac:spMk id="2" creationId="{14785C66-5433-5046-A2F6-17B0C0BD7C34}"/>
          </ac:spMkLst>
        </pc:spChg>
        <pc:spChg chg="del">
          <ac:chgData name="Jackson Sheppard" userId="9904d2e30aefda64" providerId="LiveId" clId="{1B4DDC5A-5306-274A-AB54-B83960C3DF66}" dt="2021-12-08T22:48:30.724" v="2423"/>
          <ac:spMkLst>
            <pc:docMk/>
            <pc:sldMk cId="611857153" sldId="265"/>
            <ac:spMk id="3" creationId="{DB8562C4-2420-1B46-B27E-AFDCE6B20C6B}"/>
          </ac:spMkLst>
        </pc:spChg>
        <pc:picChg chg="add mod">
          <ac:chgData name="Jackson Sheppard" userId="9904d2e30aefda64" providerId="LiveId" clId="{1B4DDC5A-5306-274A-AB54-B83960C3DF66}" dt="2021-12-08T22:48:53.580" v="2427" actId="14100"/>
          <ac:picMkLst>
            <pc:docMk/>
            <pc:sldMk cId="611857153" sldId="265"/>
            <ac:picMk id="5" creationId="{6876A1CD-4B51-1A40-91FE-7E384AF3E410}"/>
          </ac:picMkLst>
        </pc:picChg>
        <pc:inkChg chg="add">
          <ac:chgData name="Jackson Sheppard" userId="9904d2e30aefda64" providerId="LiveId" clId="{1B4DDC5A-5306-274A-AB54-B83960C3DF66}" dt="2021-12-08T22:49:19.841" v="2428" actId="9405"/>
          <ac:inkMkLst>
            <pc:docMk/>
            <pc:sldMk cId="611857153" sldId="265"/>
            <ac:inkMk id="6" creationId="{E58B2A1B-7C0D-3F4B-B71A-BF363E3FDE59}"/>
          </ac:inkMkLst>
        </pc:inkChg>
        <pc:inkChg chg="add">
          <ac:chgData name="Jackson Sheppard" userId="9904d2e30aefda64" providerId="LiveId" clId="{1B4DDC5A-5306-274A-AB54-B83960C3DF66}" dt="2021-12-08T22:49:32.769" v="2429" actId="9405"/>
          <ac:inkMkLst>
            <pc:docMk/>
            <pc:sldMk cId="611857153" sldId="265"/>
            <ac:inkMk id="7" creationId="{24FAEFA8-6839-1C40-952A-0EC80764354E}"/>
          </ac:inkMkLst>
        </pc:inkChg>
        <pc:inkChg chg="add">
          <ac:chgData name="Jackson Sheppard" userId="9904d2e30aefda64" providerId="LiveId" clId="{1B4DDC5A-5306-274A-AB54-B83960C3DF66}" dt="2021-12-08T22:49:56.908" v="2430" actId="9405"/>
          <ac:inkMkLst>
            <pc:docMk/>
            <pc:sldMk cId="611857153" sldId="265"/>
            <ac:inkMk id="8" creationId="{F07D8AFB-4B2D-BF4D-A468-627761959BE8}"/>
          </ac:inkMkLst>
        </pc:inkChg>
      </pc:sldChg>
      <pc:sldChg chg="addSp delSp modSp new mod">
        <pc:chgData name="Jackson Sheppard" userId="9904d2e30aefda64" providerId="LiveId" clId="{1B4DDC5A-5306-274A-AB54-B83960C3DF66}" dt="2021-12-08T22:59:54.545" v="3674" actId="1076"/>
        <pc:sldMkLst>
          <pc:docMk/>
          <pc:sldMk cId="1317233112" sldId="266"/>
        </pc:sldMkLst>
        <pc:spChg chg="mod">
          <ac:chgData name="Jackson Sheppard" userId="9904d2e30aefda64" providerId="LiveId" clId="{1B4DDC5A-5306-274A-AB54-B83960C3DF66}" dt="2021-12-08T22:50:36.313" v="2445" actId="20577"/>
          <ac:spMkLst>
            <pc:docMk/>
            <pc:sldMk cId="1317233112" sldId="266"/>
            <ac:spMk id="2" creationId="{E47BA1E9-F3D9-FF40-A4FB-AB7390396AEF}"/>
          </ac:spMkLst>
        </pc:spChg>
        <pc:spChg chg="mod">
          <ac:chgData name="Jackson Sheppard" userId="9904d2e30aefda64" providerId="LiveId" clId="{1B4DDC5A-5306-274A-AB54-B83960C3DF66}" dt="2021-12-08T22:59:43.156" v="3672" actId="20577"/>
          <ac:spMkLst>
            <pc:docMk/>
            <pc:sldMk cId="1317233112" sldId="266"/>
            <ac:spMk id="3" creationId="{B292DEDF-E2F3-3249-A31A-B3BC4EF8078A}"/>
          </ac:spMkLst>
        </pc:spChg>
        <pc:spChg chg="add mod">
          <ac:chgData name="Jackson Sheppard" userId="9904d2e30aefda64" providerId="LiveId" clId="{1B4DDC5A-5306-274A-AB54-B83960C3DF66}" dt="2021-12-08T22:59:54.545" v="3674" actId="1076"/>
          <ac:spMkLst>
            <pc:docMk/>
            <pc:sldMk cId="1317233112" sldId="266"/>
            <ac:spMk id="5" creationId="{DE98C9A6-6EFC-8C4E-BA09-3A0E28DB88BD}"/>
          </ac:spMkLst>
        </pc:spChg>
        <pc:inkChg chg="add del">
          <ac:chgData name="Jackson Sheppard" userId="9904d2e30aefda64" providerId="LiveId" clId="{1B4DDC5A-5306-274A-AB54-B83960C3DF66}" dt="2021-12-08T22:50:18.967" v="2433" actId="9405"/>
          <ac:inkMkLst>
            <pc:docMk/>
            <pc:sldMk cId="1317233112" sldId="266"/>
            <ac:inkMk id="4" creationId="{DF250718-3712-6A44-8895-C3C2E2DD63E6}"/>
          </ac:inkMkLst>
        </pc:inkChg>
      </pc:sldChg>
      <pc:sldChg chg="modSp new mod">
        <pc:chgData name="Jackson Sheppard" userId="9904d2e30aefda64" providerId="LiveId" clId="{1B4DDC5A-5306-274A-AB54-B83960C3DF66}" dt="2021-12-08T23:05:31.722" v="4047" actId="27636"/>
        <pc:sldMkLst>
          <pc:docMk/>
          <pc:sldMk cId="983569185" sldId="267"/>
        </pc:sldMkLst>
        <pc:spChg chg="mod">
          <ac:chgData name="Jackson Sheppard" userId="9904d2e30aefda64" providerId="LiveId" clId="{1B4DDC5A-5306-274A-AB54-B83960C3DF66}" dt="2021-12-08T23:00:08.338" v="3680" actId="20577"/>
          <ac:spMkLst>
            <pc:docMk/>
            <pc:sldMk cId="983569185" sldId="267"/>
            <ac:spMk id="2" creationId="{B1C9D28B-8027-1648-8AB2-D0F7DE19D0A5}"/>
          </ac:spMkLst>
        </pc:spChg>
        <pc:spChg chg="mod">
          <ac:chgData name="Jackson Sheppard" userId="9904d2e30aefda64" providerId="LiveId" clId="{1B4DDC5A-5306-274A-AB54-B83960C3DF66}" dt="2021-12-08T23:05:31.722" v="4047" actId="27636"/>
          <ac:spMkLst>
            <pc:docMk/>
            <pc:sldMk cId="983569185" sldId="267"/>
            <ac:spMk id="3" creationId="{6F14E3F5-6207-8D47-AD7E-2AEF95712ED1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22:38:03.8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27 16383,'37'4'0,"-6"-1"0,-23-3 0,2-3 0,9 5 0,-6-7 0,8 7 0,-9-2 0,3 4 0,3 0 0,-5 0 0,5-4 0,-3 0 0,11 3 0,-9-2 0,1 6 0,-5-6 0,0 2 0,9 0 0,-6-2 0,-1 2 0,-1-3 0,2 4 0,3-3 0,80 2 0,-57-3 0,52-3 0,-76 2 0,-10 1 0,9 7 0,3-2 0,0 2 0,-2-7 0,-7-3 0,4-2 0,4-2 0,-3 3 0,2 0 0,-6 4 0,39-13 0,-26 10 0,23-11 0,-33 14 0,-4 0 0,8-3 0,-3-1 0,-1 0 0,6 0 0,-8 4 0,9 0 0,-7-3 0,6 2 0,-8-2 0,8 3 0,-10 0 0,5 0 0,2 0 0,-5-4 0,48 3 0,-42-2 0,35 3 0,-46 0 0,0 0 0,12-3 0,-9 5 0,14-4 0,-14 5 0,4-3 0,4 0 0,-7 3 0,6 2 0,-3 2 0,1-3 0,2 0 0,-2-4 0,-1 0 0,10-4 0,-11 4 0,7-4 0,-7 4 0,-1 0 0,5 0 0,1 0 0,-3 0 0,2 0 0,-3 0 0,6 0 0,-4 0 0,10 0 0,-4 0 0,0 0 0,4 0 0,-4 0 0,-1 4 0,0-4 0,-11 4 0,24-1 0,-22-2 0,18 2 0,-20 1 0,-3-4 0,13 4 0,-7-1 0,7-2 0,-5-1 0,2-1 0,-5-2 0,10 3 0,-3 0 0,-1 0 0,1 0 0,-8 0 0,3 3 0,40 5 0,-33-3 0,33 1 0,-47-6 0,6 0 0,5 4 0,-6-3 0,8 2 0,-9-3 0,6 0 0,58-3 0,-43 2 0,39-3 0,-58 4 0,1 0 0,1 0 0,2 0 0,-3 4 0,1-3 0,-1 2 0,0-3 0,0 0 0,0-3 0,3 2 0,-2-3 0,9 9 0,8-4 0,-11 3 0,6-4 0,-21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22:39:29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22:49:19.8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16383,'37'4'0,"14"6"0,-35-8 0,12 5 0,-17-4 0,0 1 0,4 4 0,1-7 0,3 5 0,-4-9 0,0 10 0,0-3 0,0 3 0,0-2 0,0 1 0,0-1 0,0 2 0,0-3 0,0 0 0,7 2 0,-8-1 0,3 3 0,-3-1 0,-1-3 0,9 0 0,-6-4 0,-1-1 0,2 1 0,-4 1 0,19 6 0,-17-6 0,9-1 0,-10 2 0,-4-4 0,11 5 0,-9-3 0,7 0 0,-1 0 0,1 0 0,-3-3 0,2 2 0,-7-3 0,8 4 0,-3 0 0,-1-3 0,19 2 0,-20-2 0,17 3 0,-20 0 0,0 0 0,8 3 0,-3-2 0,-1 2 0,2-6 0,-4 2 0,5 1 0,-3 1 0,17-4 0,-9 1 0,16-9 0,-19 10 0,4-3 0,-11 0 0,1 3 0,4-2 0,-2 3 0,7 0 0,-5 0 0,-6 0 0,6 0 0,-6 0 0,10 0 0,-9 0 0,4 0 0,28-3 0,-14 2 0,15-2 0,-25 3 0,-12 0 0,8-4 0,-1 3 0,0-2 0,2 3 0,-3 0 0,1 3 0,2-2 0,-3 3 0,0-4 0,1 3 0,-1-2 0,0 5 0,0-1 0,3-1 0,-5-1 0,4-3 0,15 0 0,-12 0 0,14 0 0,-13 0 0,-4 0 0,4 0 0,0 0 0,-7 0 0,12 0 0,-16 0 0,14-3 0,-5 2 0,-2-2 0,4 3 0,-10 0 0,8 0 0,13 3 0,-2-2 0,9 2 0,-9-3 0,-7-3 0,4 2 0,-11-2 0,12 3 0,-12-4 0,6 3 0,-7 1 0,13 1 0,-4 3 0,5-4 0,-1-5 0,-12 4 0,12-3 0,-14 4 0,3 3 0,-3-2 0,2 3 0,4-4 0,-2 0 0,-6 0 0,8 0 0,40 6 0,-24-4 0,23 5 0,-42-4 0,-8-2 0,15 2 0,-10-3 0,11 0 0,9 4 0,-14-2 0,14 5 0,-22-3 0,-1 1 0,6 5 0,-3-9 0,8 6 0,-4-10 0,-5 2 0,8 1 0,-9-3 0,37 2 0,-27-3 0,30 1 0,-26 3 0,4-3 0,-4 2 0,-7-3 0,-5 1 0,-2 2 0,9-2 0,-7 6 0,7-2 0,-10-1 0,11-1 0,2 1 0,5 1 0,-5 2 0,3-3 0,-10 0 0,4 0 0,0 5 0,-5-4 0,6 3 0,-1-4 0,13 0 0,8 0 0,1 0 0,-3 0 0,56 0 0,-56 0 0,48 0 0,-73 0 0,6 0 0,15 0 0,7 0 0,1 0 0,-3 3 0,-18-2 0,-1 3 0,-7-4 0,3 0 0,11 0 0,2 0 0,-1 0 0,-5 0 0,-10 0 0,0 0 0,0 0 0,0 0 0,3 3 0,-5-2 0,5 5 0,50-12 0,-32 4 0,37-7 0,-51 3 0,-7 5 0,0-3 0,3 1 0,-2 2 0,2-2 0,-2 3 0,-1 0 0,0 0 0,3-10 0,-2 7 0,2-7 0,1 10 0,-7 0 0,6 0 0,-3 4 0,4-4 0,-3 4 0,2-4 0,0 0 0,60 0 0,-41 3 0,40-2 0,-59 2 0,-2-3 0,-1 0 0,6 4 0,-11 3 0,8-2 0,2 2 0,-6-7 0,11 3 0,10-2 0,-16 2 0,16-3 0,-23 0 0,-1 0 0,10 0 0,-7 0 0,11 0 0,-10 0 0,37 4 0,-28-3 0,28 2 0,-37-3 0,0 0 0,1 0 0,2 3 0,-5-2 0,4 3 0,2-4 0,-3 0 0,3 0 0,22-4 0,-17 3 0,20 1 0,-26 1 0,-4 3 0,7-4 0,-4 0 0,5 0 0,-8-4 0,-2 3 0,9-5 0,-4 5 0,2-6 0,-2 6 0,-4-5 0,5 5 0,-3-3 0,6 4 0,-4 4 0,21-3 0,-12 2 0,25-3 0,-20 0 0,9 0 0,21-1 0,2 2 0,-10 3 0,11-4 0,-4 1 0,-31 4 0,-10-5 0,2 0 0,-10 0 0,4 0 0,7 0 0,-8 0 0,3 0 0,1 0 0,-8 3 0,11-2 0,-6 2 0,-3-3 0,19-4 0,-16 3 0,19-4 0,2 1 0,-10 3 0,8-3 0,-22 4 0,2 0 0,2 0 0,3 0 0,0 0 0,-4 0 0,-1 0 0,1-4 0,1 4 0,65-4 0,-38 4 0,37 0 0,-52 0 0,0 0 0,-4 0 0,12 0 0,-7 0 0,6 0 0,-4 0 0,4 0 0,1 0 0,-8 0 0,7 0 0,-18 0 0,4 0 0,-9 0 0,3 0 0,3 0 0,-5 0 0,4 0 0,51 0 0,-21 0 0,28 0 0,-36 0 0,-13 4 0,10-4 0,-8 4 0,7-4 0,-22-4 0,8 4 0,-3-4 0,-1 4 0,5 0 0,-4 0 0,2 0 0,-5-3 0,3 2 0,-6-2 0,10 3 0,-6 0 0,3 0 0,-5 0 0,1 0 0,4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22:49:32.76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42 16383,'44'0'0,"-12"0"0,-18-3 0,-6 2 0,10-6 0,-5 3 0,15-3 0,-5 2 0,1-1 0,-3 5 0,-9-3 0,9 1 0,-11 2 0,11 1 0,59 4 0,-48 1 0,52-2 0,-69-3 0,6 0 0,-1 0 0,2 3 0,-7-2 0,3 3 0,-2-4 0,0 0 0,5 0 0,-12 3 0,12-2 0,-5 5 0,-1-5 0,6-1 0,-11-1 0,14 1 0,-14 1 0,11 3 0,47-4 0,-32 0 0,37 0 0,-45 0 0,-11 0 0,10 0 0,-4 0 0,-1 0 0,0 0 0,-7 0 0,6 4 0,-5-3 0,2 7 0,-4-8 0,18 0 0,-9 6 0,19-12 0,-22 12 0,1-10 0,-10 4 0,10 0 0,-7 3 0,4-2 0,3 2 0,-8-3 0,8 0 0,-6 0 0,0 0 0,44 0 0,-30 0 0,31 0 0,-35 0 0,4-3 0,-4 2 0,9-2 0,-17 3 0,1 3 0,2-2 0,-7 2 0,15-3 0,-6 0 0,1 0 0,-2 4 0,-6 0 0,1 0 0,2-1 0,-5-3 0,4 0 0,-2 0 0,11 5 0,12-4 0,-4 7 0,17-7 0,-8 10 0,22-10 0,6 8 0,17 4 0,-11-3 0,-24-6 0,-1-1 0,20 6 0,8 3 0,-20-3 0,-26-5 0,-18 4 0,4-4 0,1-1 0,-12-3 0,15 0 0,-14 0 0,11 3 0,-6 5 0,1-3 0,-1 2 0,12-7 0,-12 0 0,10 0 0,-11 0 0,-2 0 0,6 3 0,-2-2 0,9 2 0,29-2 0,3-1 0,-12 0 0,17 1 0,-7-1 0,-39 0 0,2 0 0,3 3 0,-7-2 0,7 2 0,-6-3 0,1 0 0,2 0 0,-2 0 0,8 0 0,-7 0 0,11 0 0,2 0 0,1 0 0,-2 0 0,-2 0 0,7 0 0,9 0 0,10 0 0,36 6 0,-27-4 0,27 4 0,-25-6 0,-18 0 0,5 0 0,-1 0 0,1 0 0,-4 0 0,48 0 0,-67 0 0,-12 0 0,12 4 0,-12 1 0,35 4 0,-11-5 0,27 1 0,-14-5 0,1 0 0,-1 0 0,1 6 0,0-5 0,10 5 0,28 0 0,-19-5 0,16 5 0,-36-6 0,36 0 0,-16 0 0,19 0 0,-32 4 0,1 0 0,-11-3 0,1 0 0,23 3 0,5 0 0,2-4 0,12 0 0,-19 1 0,13 0 0,4 1 0,-2-1 0,-11 1 0,-2 1 0,-9 0 0,7-1 0,18 0 0,11-1 0,-7 1 0,-30 2 0,-26 6 0,-19-10 0,-9 7 0,6-6 0,-6 2 0,7-3 0,-4 4 0,0-3 0,0 2 0,3-3 0,4 0 0,-2 0 0,2 0 0,34-6 0,-25 4 0,33-4 0,-13 0 0,-17 4 0,28-17 0,-30 16 0,1-9 0,-12 9 0,56 2 0,-22-3 0,34 4 0,-36-4 0,2 3 0,-14-3 0,23 4 0,-22 0 0,23 0 0,-20 0 0,17 0 0,-30 0 0,8 0 0,-11 0 0,6-4 0,8-2 0,-4 1 0,-3 1 0,-15 4 0,13-5 0,-14 4 0,10-3 0,-12 4 0,-5 0 0,5 0 0,-3 0 0,59-3 0,-14 2 0,22-3 0,-31 4 0,-28-4 0,6 3 0,-9-3 0,-3 4 0,1 0 0,-1 0 0,5 0 0,-3 0 0,-4 0 0,0 0 0,0 0 0,0 0 0,0 0 0,7 0 0,-5 0 0,1 0 0,-4 0 0,21 0 0,-7 0 0,9-7 0,-16 5 0,-9-4 0,6 6 0,-2 0 0,2 0 0,-3 0 0,1 0 0,2 0 0,-2 0 0,-1 0 0,3 3 0,-6-2 0,7-1 0,-4-1 0,0-6 0,0 3 0,0-3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22:49:56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0 302 24575,'4'4'0,"0"-7"0,-1 6 0,1-7 0,0 1 0,7 2 0,-6-2 0,5-1 0,-2 4 0,-4 0 0,3 0 0,-3 4 0,4-1 0,-1-5 0,1 4 0,-1-9 0,4 7 0,1-4 0,0 4 0,-2 0 0,1-3 0,-2 2 0,2-2 0,-4 3 0,1 0 0,-1 0 0,42-2 0,8-1 0,-21 2 0,20 0 0,-5-2 0,-37 0 0,-6 2 0,3-6 0,-3 6 0,-1-2 0,1 3 0,-1 0 0,1 0 0,0 0 0,-1 0 0,-3-3 0,3 2 0,-3-6 0,7 3 0,-3-4 0,3 4 0,0 1 0,21 3 0,-15 0 0,14 0 0,-24 0 0,1 0 0,-1 0 0,-2-3 0,1 2 0,-5 1 0,6 1 0,-3 2 0,4-3 0,-1 0 0,1 0 0,-1 0 0,1 0 0,-1 0 0,1-3 0,3 2 0,-3-3 0,0 8 0,2-3 0,-5 2 0,2 0 0,0-2 0,1 2 0,0-3 0,-1 4 0,0-3 0,-3 2 0,4-3 0,-1 0 0,1 0 0,-4 3 0,3-2 0,-10 3 0,2-4 0,-6 0 0,-1 0 0,1 3 0,-1-2 0,1 2 0,-1-3 0,1 0 0,-1-3 0,1 2 0,-1-2 0,4-1 0,-10-20 0,9-2 0,-10-1 0,8 1 0,-1 20 0,-3-5 0,6 4 0,-5 6 0,9-9 0,-2 5 0,3-9 0,-3 9 0,-1-2 0,-1 4 0,2-1 0,3-4 0,0 1 0,0-1 0,-3 1 0,2-1 0,-6 4 0,6-3 0,-5 6 0,1-9 0,5 9 0,0-6 0,5 10 0,1-2 0,-5 6 0,6-6 0,-6 5 0,2-1 0,-3 2 0,3 1 0,-2-1 0,3 11 0,-1-8 0,-2 7 0,2-9 0,-3 0 0,3-4 0,-2 2 0,3-1 0,-4 2 0,0 1 0,0-1 0,0 1 0,0-1 0,0 1 0,3 9 0,1-6 0,0 6 0,3-13 0,-6 3 0,6-6 0,0-1 0,2-1 0,1-2 0,-2 3 0,0 3 0,-1-2 0,-3 6 0,3-7 0,-6 7 0,2-3 0,-3 4 0,3-4 0,8 6 0,-1-8 0,0 8 0,-10-9 0,-4 2 0,-3 0 0,-4 5 0,-1-3 0,0 5 0,-2-6 0,9 4 0,-5-4 0,6-1 0,-4 1 0,-9 10 0,7-4 0,-8 4 0,11-11 0,-1-3 0,4 4 0,-3-3 0,3 2 0,0 0 0,-3-2 0,3 6 0,0-3 0,-3 0 0,6 3 0,-6-6 0,7-1 0,-10 9 0,5-10 0,-3 15 0,1-14 0,6 7 0,-2-3 0,3 4 0,0-1 0,-3-2 0,-1 5 0,-1-5 0,-1 2 0,5 0 0,-6-3 0,3 7 0,0-3 0,-3 3 0,3-3 0,0-1 0,0 1 0,1-4 0,2 3 0,-12 7 0,10-4 0,-10 8 0,12-14 0,-2-1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22:38:08.2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30 16383,'41'5'0,"-6"-2"0,-28-3 0,4 0 0,11 0 0,-8 0 0,7 0 0,-7 3 0,2-2 0,0-1 0,2-1 0,-6-2 0,43 3 0,-30 0 0,27 0 0,-38 0 0,1 0 0,5 0 0,-4-3 0,4 2 0,-10-3 0,14 4 0,-11 0 0,9-3 0,-7-1 0,-3 0 0,6-3 0,21 3 0,-17 0 0,15 0 0,-29 8 0,3-3 0,7 2 0,-1-3 0,1 0 0,-3 0 0,7 0 0,-2 0 0,6 0 0,-7 3 0,-4-2 0,6 2 0,-8 1 0,17-3 0,-19 2 0,9-3 0,11 3 0,-17-2 0,17 2 0,-20-3 0,-3 0 0,13 0 0,-4 0 0,-1 4 0,4-7 0,-4 6 0,0-3 0,5-3 0,-9 6 0,3-7 0,27 8 0,-24-3 0,17-1 0,-25 2 0,-5-4 0,19 2 0,-13-1 0,10 1 0,-3 1 0,-5 2 0,15-3 0,-5 4 0,5 2 0,12-1 0,-14-1 0,6-4 0,-17 4 0,-3-4 0,5 4 0,-1-8 0,0 0 0,2 0 0,-6-3 0,3 3 0,0-3 0,3 2 0,-5 2 0,4 3 0,-2-3 0,1-1 0,3-4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22:38:15.84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16383,'57'8'0,"11"-4"0,-46-1 0,18-3 0,0 6 0,-9-4 0,20 10 0,-8-11 0,-1 5 0,-2-2 0,-11 2 0,-6-1 0,15-1 0,-19 0 0,20-3 0,-10 6 0,-4-2 0,9 0 0,-18-2 0,5-3 0,-9 0 0,6 3 0,-6-2 0,20 3 0,-14-4 0,8 0 0,-5 0 0,-8 3 0,5 1 0,0 0 0,-9 0 0,12-4 0,-8 0 0,8 0 0,-5 3 0,-1-2 0,3 2 0,-5-3 0,49 4 0,-33-10 0,30 7 0,-33-7 0,-6 2 0,-1 4 0,-5-4 0,0 4 0,6 0 0,-4 0 0,2 4 0,-4-4 0,2 4 0,0-4 0,15 3 0,-12-2 0,7 2 0,-2-3 0,-7 0 0,2 0 0,-2 0 0,-5 0 0,7 4 0,-3-4 0,-1 4 0,6-4 0,-11-4 0,11 4 0,-3-10 0,-5 8 0,8-5 0,4 7 0,-9 0 0,8 0 0,-13 0 0,0 0 0,8 0 0,-3 0 0,6 0 0,-6 0 0,2 0 0,-3 0 0,3 0 0,-5 0 0,5 0 0,0 0 0,-5 0 0,12 0 0,-9 0 0,3 0 0,-4 0 0,-1 4 0,1 0 0,1 0 0,-1 3 0,6-10 0,-1 6 0,4-7 0,4-2 0,-8 4 0,0-1 0,-6 3 0,-6 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22:38:22.0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16383,'37'0'0,"-6"4"0,-23-3 0,3 2 0,11-6 0,-8 2 0,7-3 0,-7 8 0,-2-3 0,7 2 0,-4-3 0,0 3 0,-3 8 0,2-5 0,4 1 0,23-8 0,-17-2 0,10 3 0,-23 3 0,1-2 0,6 2 0,-2-3 0,-1 0 0,3 3 0,-5-2 0,5 6 0,0-3 0,-5 4 0,5-1 0,20-3 0,-19 3 0,22-6 0,-30 2 0,1-3 0,9 4 0,-1-3 0,20 2 0,3-3 0,10-6 0,12 4 0,13-4 0,4 6 0,-4 0 0,-13 0 0,-23 0 0,-8 0 0,-13 0 0,-12 4 0,8 0 0,5 4 0,3-8 0,5 3 0,-9-10 0,2 6 0,-6-2 0,4 3 0,-10 0 0,5-3 0,2 2 0,-5-3 0,11 4 0,-11 0 0,6 0 0,-2 4 0,-4-3 0,5 2 0,-3-3 0,0 0 0,34 3 0,-13-2 0,16 3 0,-17-1 0,-12-2 0,0 2 0,-2-3 0,-6 0 0,4 0 0,-7 0 0,9-3 0,-8 2 0,8 1 0,-1 7 0,-1-2 0,-4 2 0,3-3 0,-6-4 0,7 10 0,-4-8 0,-4 11 0,10-7 0,-7 1 0,53-4 0,-40-3 0,30 0 0,-33 0 0,-3 0 0,5 0 0,-4 0 0,-11 0 0,7 0 0,-5 4 0,5 0 0,-3 0 0,0 6 0,40-16 0,-30 11 0,26-16 0,-40 10 0,-3 1 0,13 8 0,-7-3 0,11 1 0,-10-6 0,-3 0 0,5 0 0,-1 4 0,4-3 0,4 2 0,-7-3 0,4 0 0,-9 0 0,5 0 0,-4 3 0,5-2 0,17-1 0,-18-1 0,11-2 0,-25 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22:38:31.9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41 16383,'40'0'0,"-5"0"0,-20 4 0,-3-4 0,9 0 0,-8 0 0,9-4 0,-7 4 0,6 5 0,26 6 0,12 2 0,-7-2 0,-1-5 0,-34-2 0,1-4 0,-1 7 0,-4-6 0,9 2 0,-10 1 0,6-3 0,40 5 0,-25-5 0,30-1 0,-37-1 0,-11-2 0,4 3 0,-4-3 0,0 2 0,6-3 0,13 4 0,9 0 0,-1 0 0,-2 0 0,-17 0 0,-2 0 0,-6 4 0,0-3 0,0 2 0,0-3 0,0-3 0,1 2 0,-1-3 0,0 4 0,6 0 0,-5 0 0,6 0 0,-7 0 0,0 0 0,0-3 0,46 2 0,-31 1 0,29 1 0,-41 6 0,-10-6 0,10 2 0,1 0 0,1-2 0,2 2 0,-1-3 0,-4 4 0,4-3 0,0 2 0,-8-3 0,8 3 0,-6-2 0,-3 3 0,13-4 0,-15 0 0,11 3 0,-6-2 0,17 2 0,-9-3 0,15 0 0,-21 0 0,11 0 0,-12 0 0,3 0 0,-5-3 0,1 2 0,1-2 0,9-1 0,-8 0 0,1 0 0,-3 0 0,3 4 0,-5-3 0,8 2 0,-9-5 0,3 1 0,37-16 0,-28 11 0,25-11 0,-38 16 0,-4 2 0,18 0 0,-10 2 0,19-11 0,-17 10 0,1-7 0,3 6 0,-5-1 0,4 0 0,-3 0 0,-5 4 0,9 0 0,-4 0 0,4 0 0,-9 4 0,5-4 0,-1 4 0,40-1 0,-25-2 0,19 2 0,-33-3 0,-8 0 0,8 7 0,-4 1 0,2 1 0,3 1 0,-9-9 0,12 5 0,-9-5 0,7 3 0,-4-1 0,0-2 0,0 15 0,0-13 0,-3 10 0,9-13 0,-11 0 0,14 3 0,-11 1 0,2 1 0,6-5 0,-11-1 0,17-9 0,-20 8 0,7-5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22:38:36.5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46 16383,'90'5'0,"-18"1"0,-53-10 0,-4 4 0,0 0 0,0 0 0,0 0 0,0 0 0,0 0 0,0-3 0,7-1 0,-8 0 0,3 0 0,-2 1 0,-3 2 0,7-2 0,6-4 0,-11 5 0,7-4 0,-7 6 0,-5-4 0,12 3 0,-8-2 0,5 0 0,-3 2 0,0-2 0,0 3 0,1 0 0,2 0 0,-5 0 0,21 3 0,-18 1 0,12 0 0,-10 0 0,-2 2 0,0-4 0,1 1 0,-5-4 0,6-2 0,-2 3 0,-1 0 0,3 0 0,-5 0 0,8 0 0,-5 0 0,3 0 0,-1 0 0,-5 0 0,4 3 0,-2 5 0,1-6 0,-1 7 0,40-8 0,-33 3 0,30-1 0,-35-3 0,-4-3 0,5 2 0,-3 1 0,0 1 0,4 2 0,-7-3 0,6 0 0,31 4 0,-28-4 0,30 4 0,-40-1 0,1-2 0,9 2 0,-11-3 0,14 0 0,-11 0 0,5 0 0,-3 0 0,4 4 0,0-3 0,0 2 0,-3-3 0,-2 0 0,1 0 0,7 4 0,-2-6 0,1 5 0,-9-6 0,9 3 0,-11 0 0,34 7 0,-23-6 0,18 6 0,-23-4 0,-6 2 0,8-1 0,-5-8 0,6 3 0,-2-6 0,-7 7 0,11-3 0,-9 2 0,7-2 0,-4-1 0,3 3 0,-5-2 0,8 3 0,11 0 0,-8 3 0,8 2 0,-18-1 0,-6-1 0,10 4 0,-2-6 0,0 6 0,1-7 0,-5 0 0,6-3 0,-2 2 0,-1-2 0,3 3 0,-2-4 0,0 3 0,-2-2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22:39:05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855 204 24575,'-7'-3'0,"-1"5"0,1-8 0,-1 9 0,-3-6 0,3 3 0,-3 0 0,4 0 0,2-4 0,-1 3 0,1-2 0,-5 3 0,5-3 0,-5 2 0,5-2 0,-6-1 0,3 3 0,-3-2 0,4 3 0,-1 0 0,1 0 0,-1 0 0,0 0 0,1 0 0,-4-3 0,3 2 0,-7-3 0,7 1 0,-3 2 0,4-2 0,-1 3 0,1 3 0,-1-2 0,0 2 0,1-3 0,-1 0 0,-3 0 0,3 0 0,-6 0 0,5 4 0,-1-3 0,2 2 0,1-6 0,-1 5 0,4-1 0,-6 3 0,8-4 0,-8-1 0,-21-2 0,20 0 0,-22 2 0,28-3 0,-5 4 0,1 0 0,-5 0 0,6 0 0,-3 0 0,3 0 0,1 0 0,2-3 0,-1 2 0,1 1 0,-2 1 0,-1 6 0,1-10 0,-14 6 0,10-10 0,-10 6 0,17 1 0,-3-2 0,6 8 0,-5-9 0,1 6 0,-2-3 0,3-3 0,-3 2 0,3-5 0,-4 5 0,1-3 0,-1 4 0,1 0 0,-1 0 0,-6 0 0,8 4 0,-7-3 0,8 5 0,-2-5 0,-1 2 0,1-3 0,-1 0 0,1 4 0,3 0 0,-3 0 0,3 0 0,-4-4 0,4 3 0,-3-2 0,3 2 0,-4-3 0,4 3 0,-2-2 0,1 9 0,5-8 0,-3 1 0,10-4 0,0-5 0,2 5 0,2-6 0,-4 6 0,1-2 0,-1 0 0,4-1 0,-3-1 0,17-5 0,-14 9 0,10-6 0,-14 7 0,1-3 0,-1 2 0,-3-6 0,3 6 0,-3-6 0,0 3 0,3 0 0,-3-3 0,4 7 0,-4-7 0,6 3 0,-5-1 0,3-1 0,-2 2 0,-1-1 0,12-1 0,-7 5 0,8-3 0,-11 1 0,4-1 0,-2-4 0,2 1 0,-4-1 0,1 4 0,-1-3 0,1 3 0,-4-3 0,-1-1 0,1 4 0,0-6 0,0 8 0,-1-4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22:39:09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24575,'14'7'0,"-8"1"0,7-4 0,-8 3 0,2-6 0,-3 5 0,3-5 0,-3 2 0,4 1 0,-1-3 0,1 2 0,-1-3 0,1 0 0,3 0 0,-3 0 0,3 0 0,-7 3 0,6-2 0,-8-1 0,8-1 0,-9 1 0,6 1 0,-3 3 0,0-1 0,3 1 0,-3 0 0,0 3 0,-1-3 0,1 0 0,-3 3 0,5-6 0,8 9 0,-3-5 0,6 6 0,-6-7 0,-3-1 0,3 1 0,-7 0 0,3 0 0,-3 0 0,4-4 0,-4 3 0,6 4 0,-5-2 0,6 2 0,-3-7 0,-1 0 0,1 0 0,9 0 0,-10 3 0,10-5 0,-16 4 0,2-5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22:39:21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1 253 24575,'7'0'0,"4"3"0,-2-2 0,2 2 0,-4-3 0,1 0 0,-1 0 0,1 0 0,-1 3 0,1-2 0,-4-1 0,3-1 0,-6 1 0,5 1 0,-2 3 0,7-4 0,-2 0 0,2 0 0,-4 0 0,1 0 0,-1 0 0,11-4 0,-8 7 0,7-6 0,-12 13 0,1-5 0,-1 3 0,2-5 0,4 1 0,4-4 0,-2 0 0,1 0 0,-7-4 0,1 4 0,-1 0 0,1 0 0,0 0 0,-1 0 0,4 0 0,-3 0 0,3 0 0,-3 0 0,-1 0 0,1 0 0,-1 0 0,1 0 0,13-3 0,-10-1 0,10-4 0,-14 4 0,1 1 0,-1 3 0,-2-4 0,1 3 0,-2-2 0,4 3 0,0 0 0,-1 0 0,1 0 0,-1 0 0,1 0 0,3 0 0,0-3 0,4 2 0,-3 1 0,-1 1 0,-3 2 0,-1-3 0,1 0 0,-1 0 0,4 3 0,-3-2 0,3-1 0,-3-1 0,-1-2 0,-2 6 0,1-2 0,2 3 0,0-4 0,3-4 0,-3 3 0,-4 1 0,3 1 0,-7-1 0,7-1 0,-3-2 0,0 0 0,3 2 0,-3-2 0,4 3 0,-1 0 0,1 0 0,0 0 0,-1 0 0,4 0 0,-6-4 0,2 0 0,-11 0 0,0 0 0,0-2 0,1 1 0,-1-3 0,3 1 0,-5 7 0,5-7 0,-6 6 0,3-6 0,-4 7 0,4-7 0,-2 6 0,1-6 0,-2 3 0,-1 0 0,1-3 0,3 3 0,-3-4 0,6 1 0,-6-1 0,6 1 0,-5-1 0,2 1 0,-4-1 0,0 1 0,1-1 0,3 1 0,-3-1 0,3 1 0,-4 2 0,4-1 0,1 1 0,-14-22 0,13 21 0,-10-17 0,15 30 0,16 4 0,-10-5 0,7 7 0,-11-9 0,10 5 0,-6-1 0,10 0 0,-6 0 0,-3-1 0,0 1 0,-2-4 0,-5 3 0,6-7 0,4 10 0,-5-5 0,7 10 0,-9-10 0,4 5 0,-1-9 0,1 2 0,-1-3 0,4 0 0,-2 3 0,1-2 0,-5 6 0,1-6 0,-5 5 0,6-1 0,-3-1 0,4-1 0,-1 4 0,1-9 0,3 8 0,0-6 0,1 8 0,-1 0 0,-7 3 0,6-7 0,-5 3 0,3-3 0,-2 0 0,-11-1 0,3 1 0,-9-3 0,3 5 0,1-5 0,-1 3 0,1-4 0,-1 0 0,1 0 0,-1 3 0,1-2 0,-1 5 0,4-1 0,-3 2 0,3 1 0,-3-4 0,2 3 0,-1-7 0,5 7 0,-9-3 0,5 11 0,-6-6 0,0 15 0,-1-10 0,0 4 0,2-11 0,5 0 0,-1-6 0,1 2 0,1 1 0,1 0 0,0 0 0,-2-1 0,-19 18 0,12-16 0,-12 18 0,17-22 0,-1 6 0,0-3 0,1 0 0,3 3 0,-3-3 0,3 0 0,-4 3 0,4-3 0,1-3 0,-1 5 0,0-6 0,-3 1 0,-1 2 0,4-3 0,-3 1 0,0 9 0,2-9 0,-2 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54468-71DF-C141-8D7A-29FE7FE32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6ABBBA-6E81-9A47-9ADF-76C984964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B15B6-33F9-F840-8F8A-F5EA2DB78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D909-E9EB-1D4D-9758-4F32C2571FCD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32FB2-E06F-3141-98C9-8AE8B2CCE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0D853-6AE6-8A45-9864-8A006729D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716D7-C7C3-9548-AEF6-8C07040FB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67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91E28-BDE2-BD45-83C9-DB92A0FD3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2DEFFF-578E-0148-B452-EFCC936C1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F6890-19FD-884E-8CC6-66181A15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D909-E9EB-1D4D-9758-4F32C2571FCD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53DC7-1582-E141-9F94-6E812A2ED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7E8CA-48F0-3E4A-8366-02B5042A1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716D7-C7C3-9548-AEF6-8C07040FB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69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1C3059-A6BB-1549-AC5F-C92FABBBDF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020D37-CCD5-7F44-A00F-880DD311F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510B5-FBF0-164B-BAD7-CF9C0A0A7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D909-E9EB-1D4D-9758-4F32C2571FCD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E89DB-04EE-534A-A46A-B2E2DC620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7BAA1-4EB2-0148-A4F8-C9B5D83DA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716D7-C7C3-9548-AEF6-8C07040FB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4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76FE0-DE83-F74A-B440-A8465F13D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4AA94-B5B1-A745-BF31-5166B9EB0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E15AB-D7FB-C245-8ECB-59E1D5FEA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D909-E9EB-1D4D-9758-4F32C2571FCD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2FBAC-3879-7043-8BDC-B6D50C3A2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4651B-72B4-B040-A3D8-45BBD8C74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716D7-C7C3-9548-AEF6-8C07040FB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16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FC58D-D92E-BB41-A844-CECB5B31E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8C5F8-47A4-4B40-B73C-B52E36F1D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74670-594A-284A-8854-EB8A10616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D909-E9EB-1D4D-9758-4F32C2571FCD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E792E-B5B7-0A4F-9A7E-E3F03FFB9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71191-4F15-AD4C-810A-2861E76BA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716D7-C7C3-9548-AEF6-8C07040FB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2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CEC96-40D9-3847-9C96-26E4C0F0F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105BB-552D-D940-9627-86BEF5B82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5D45FD-35E1-D048-BCA6-E096370EA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C4F89-4191-5942-B800-7409E9E60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D909-E9EB-1D4D-9758-4F32C2571FCD}" type="datetimeFigureOut">
              <a:rPr lang="en-US" smtClean="0"/>
              <a:t>12/8/21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3DBB6-FF8E-0548-B0B7-348CE63CF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D338E-4201-9E43-BB72-0F16FF937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716D7-C7C3-9548-AEF6-8C07040FB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7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09BA3-3DB3-7F4F-88A4-63BCED3D6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7DCF7-4CAC-6045-B83D-57656A0DB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4739EC-B903-2946-AF62-C37853C2F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625AF6-61C0-D348-90A9-FD60F7E8FA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BA39A0-479A-2947-BAB3-BD3769FEFB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B2E6A9-85D5-2241-BA9D-9BE6E2A36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D909-E9EB-1D4D-9758-4F32C2571FCD}" type="datetimeFigureOut">
              <a:rPr lang="en-US" smtClean="0"/>
              <a:t>12/8/21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664E18-2428-074D-8842-4802DAE13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AB7E16-1FDE-E64C-8651-275089B8C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716D7-C7C3-9548-AEF6-8C07040FB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3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6F6AA-B3A0-3F48-9153-4B2254CFA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8FFBA3-1CE4-AC4D-B7D2-A0CAB5E8B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D909-E9EB-1D4D-9758-4F32C2571FCD}" type="datetimeFigureOut">
              <a:rPr lang="en-US" smtClean="0"/>
              <a:t>12/8/21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752B2-FA52-2D4E-BDFC-3DE9B5F6F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243DFD-115F-C140-8EB5-996D552C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716D7-C7C3-9548-AEF6-8C07040FB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2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9DFE40-B29E-F549-8C35-68F64C12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D909-E9EB-1D4D-9758-4F32C2571FCD}" type="datetimeFigureOut">
              <a:rPr lang="en-US" smtClean="0"/>
              <a:t>12/8/21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C80B7D-7165-3941-85E3-408F8B60D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78DA1-3F14-F64D-AA82-E7CD05E8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716D7-C7C3-9548-AEF6-8C07040FB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12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2C9E0-55AA-8D40-A824-D1CD27CB3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2BC90-18F0-534B-A90F-12B7CB889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9DA884-E4EC-AC40-987C-46A49BA01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E1A5F-04CA-3143-BB88-18533AFC4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D909-E9EB-1D4D-9758-4F32C2571FCD}" type="datetimeFigureOut">
              <a:rPr lang="en-US" smtClean="0"/>
              <a:t>12/8/21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FC04A-C3F1-E14F-9D9A-598E30E6B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E016C-9358-7E4A-A316-20739B6D8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716D7-C7C3-9548-AEF6-8C07040FB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56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A41A0-19ED-7147-B95E-492C2C2BA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A79EEB-2CE5-AD44-A6D7-668720A2EB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C01AB-2319-7C48-A729-0F2DD3C13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1E7C3-E768-5C4F-967F-ADFDE1F93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D909-E9EB-1D4D-9758-4F32C2571FCD}" type="datetimeFigureOut">
              <a:rPr lang="en-US" smtClean="0"/>
              <a:t>12/8/21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B0580-5B10-A54E-8397-7BB30E023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B42E8-39F4-0C43-B545-1BFBFBE9F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716D7-C7C3-9548-AEF6-8C07040FB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35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149D26-8D4B-F043-A5DF-5210C1361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0DA80-40FF-D64C-92FB-C8C8CE5A9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C02A0-C71E-2C4B-BCB1-1392B17E60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ED909-E9EB-1D4D-9758-4F32C2571FCD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B42FE-2192-3D44-A395-08984512D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41FB1-693B-9744-B753-20BFFE28CF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716D7-C7C3-9548-AEF6-8C07040FB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28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customXml" Target="../ink/ink11.xml"/><Relationship Id="rId7" Type="http://schemas.openxmlformats.org/officeDocument/2006/relationships/customXml" Target="../ink/ink13.xml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customXml" Target="../ink/ink1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" TargetMode="External"/><Relationship Id="rId7" Type="http://schemas.openxmlformats.org/officeDocument/2006/relationships/hyperlink" Target="https://github.com/biopython/biopython" TargetMode="External"/><Relationship Id="rId2" Type="http://schemas.openxmlformats.org/officeDocument/2006/relationships/hyperlink" Target="https://github.com/jsheppard95/MAPT_Phylogen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cbi.nlm.nih.gov/tools/msaviewer/" TargetMode="External"/><Relationship Id="rId5" Type="http://schemas.openxmlformats.org/officeDocument/2006/relationships/hyperlink" Target="https://petrov.stanford.edu/software/src/muscle3.6/muscle3.6.html" TargetMode="External"/><Relationship Id="rId4" Type="http://schemas.openxmlformats.org/officeDocument/2006/relationships/hyperlink" Target="https://www.ebi.ac.uk/seqdb/confluence/display/JDSAT/MUSCLE+Help+and+Documentat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bmcgenomics.biomedcentral.com/articles/10.1186/s12864-016-2590-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4.png"/><Relationship Id="rId18" Type="http://schemas.openxmlformats.org/officeDocument/2006/relationships/customXml" Target="../ink/ink8.xml"/><Relationship Id="rId3" Type="http://schemas.openxmlformats.org/officeDocument/2006/relationships/image" Target="../media/image9.png"/><Relationship Id="rId21" Type="http://schemas.openxmlformats.org/officeDocument/2006/relationships/image" Target="../media/image18.png"/><Relationship Id="rId7" Type="http://schemas.openxmlformats.org/officeDocument/2006/relationships/image" Target="../media/image11.png"/><Relationship Id="rId12" Type="http://schemas.openxmlformats.org/officeDocument/2006/relationships/customXml" Target="../ink/ink5.xml"/><Relationship Id="rId17" Type="http://schemas.openxmlformats.org/officeDocument/2006/relationships/image" Target="../media/image16.png"/><Relationship Id="rId2" Type="http://schemas.openxmlformats.org/officeDocument/2006/relationships/image" Target="../media/image8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23" Type="http://schemas.openxmlformats.org/officeDocument/2006/relationships/image" Target="../media/image19.png"/><Relationship Id="rId10" Type="http://schemas.openxmlformats.org/officeDocument/2006/relationships/customXml" Target="../ink/ink4.xml"/><Relationship Id="rId19" Type="http://schemas.openxmlformats.org/officeDocument/2006/relationships/image" Target="../media/image17.png"/><Relationship Id="rId4" Type="http://schemas.openxmlformats.org/officeDocument/2006/relationships/customXml" Target="../ink/ink1.xml"/><Relationship Id="rId9" Type="http://schemas.openxmlformats.org/officeDocument/2006/relationships/image" Target="../media/image12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0D382-6D5B-474F-B604-D6D9A77ED6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MAPT Phylogenetic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15CD14-C638-F04A-AE2A-ABECC6DCAB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Jackson Sheppard</a:t>
            </a:r>
          </a:p>
          <a:p>
            <a:r>
              <a:rPr lang="en-US" dirty="0"/>
              <a:t>Song-I Han Group Meeting 12/8/21</a:t>
            </a:r>
          </a:p>
        </p:txBody>
      </p:sp>
    </p:spTree>
    <p:extLst>
      <p:ext uri="{BB962C8B-B14F-4D97-AF65-F5344CB8AC3E}">
        <p14:creationId xmlns:p14="http://schemas.microsoft.com/office/powerpoint/2010/main" val="746162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85C66-5433-5046-A2F6-17B0C0BD7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Phylogenetic Tool on NCBI’s MSA Viewer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76A1CD-4B51-1A40-91FE-7E384AF3E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9498" y="1027906"/>
            <a:ext cx="7097506" cy="5830094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58B2A1B-7C0D-3F4B-B71A-BF363E3FDE59}"/>
                  </a:ext>
                </a:extLst>
              </p14:cNvPr>
              <p14:cNvContentPartPr/>
              <p14:nvPr/>
            </p14:nvContentPartPr>
            <p14:xfrm>
              <a:off x="4483557" y="6561496"/>
              <a:ext cx="3093120" cy="61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58B2A1B-7C0D-3F4B-B71A-BF363E3FDE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29557" y="6453496"/>
                <a:ext cx="320076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4FAEFA8-6839-1C40-952A-0EC80764354E}"/>
                  </a:ext>
                </a:extLst>
              </p14:cNvPr>
              <p14:cNvContentPartPr/>
              <p14:nvPr/>
            </p14:nvContentPartPr>
            <p14:xfrm>
              <a:off x="4471317" y="6732496"/>
              <a:ext cx="3560040" cy="131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4FAEFA8-6839-1C40-952A-0EC80764354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17677" y="6624496"/>
                <a:ext cx="366768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07D8AFB-4B2D-BF4D-A468-627761959BE8}"/>
                  </a:ext>
                </a:extLst>
              </p14:cNvPr>
              <p14:cNvContentPartPr/>
              <p14:nvPr/>
            </p14:nvContentPartPr>
            <p14:xfrm>
              <a:off x="3958677" y="6220576"/>
              <a:ext cx="320400" cy="2174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07D8AFB-4B2D-BF4D-A468-627761959BE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49677" y="6211576"/>
                <a:ext cx="338040" cy="23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1857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BA1E9-F3D9-FF40-A4FB-AB7390396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2DEDF-E2F3-3249-A31A-B3BC4EF80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Previous work mostly in the realm of “data exploration”</a:t>
            </a:r>
          </a:p>
          <a:p>
            <a:pPr lvl="1"/>
            <a:r>
              <a:rPr lang="en-US" dirty="0"/>
              <a:t>Mostly using built-in phylogenetic tools from alignment algorithms</a:t>
            </a:r>
          </a:p>
          <a:p>
            <a:pPr lvl="1"/>
            <a:r>
              <a:rPr lang="en-US" dirty="0"/>
              <a:t>Further explore </a:t>
            </a:r>
            <a:r>
              <a:rPr lang="en-US" dirty="0" err="1"/>
              <a:t>RAxML</a:t>
            </a:r>
            <a:r>
              <a:rPr lang="en-US" dirty="0"/>
              <a:t> and features</a:t>
            </a:r>
          </a:p>
          <a:p>
            <a:r>
              <a:rPr lang="en-US" dirty="0"/>
              <a:t>Systematic Replication of Reg Morgan’s Pipeline:</a:t>
            </a:r>
          </a:p>
          <a:p>
            <a:pPr lvl="1"/>
            <a:r>
              <a:rPr lang="en-US" dirty="0"/>
              <a:t>Verification and comparison of Morgan’s input sequence file to those in NCBI protein databases</a:t>
            </a:r>
          </a:p>
          <a:p>
            <a:pPr lvl="2"/>
            <a:r>
              <a:rPr lang="en-US" dirty="0"/>
              <a:t>So far lots to wrangle/clean – Translated DNA/RNA Sequences, unnamed sequences, missing sequences, etc.</a:t>
            </a:r>
          </a:p>
          <a:p>
            <a:pPr lvl="1"/>
            <a:r>
              <a:rPr lang="en-US" dirty="0"/>
              <a:t>More specific details on the alignment algorithm choice</a:t>
            </a:r>
          </a:p>
          <a:p>
            <a:pPr lvl="1"/>
            <a:r>
              <a:rPr lang="en-US" dirty="0"/>
              <a:t>Add </a:t>
            </a:r>
            <a:r>
              <a:rPr lang="en-US" dirty="0" err="1"/>
              <a:t>RAxML</a:t>
            </a:r>
            <a:r>
              <a:rPr lang="en-US" dirty="0"/>
              <a:t> into the pipeline with the following arguments (provided by Morgan)</a:t>
            </a:r>
          </a:p>
          <a:p>
            <a:pPr lvl="1"/>
            <a:endParaRPr lang="en-US" dirty="0"/>
          </a:p>
          <a:p>
            <a:r>
              <a:rPr lang="en-US" dirty="0"/>
              <a:t>Quantitative comparison of output phylogenetic trees</a:t>
            </a:r>
          </a:p>
          <a:p>
            <a:pPr lvl="2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98C9A6-6EFC-8C4E-BA09-3A0E28DB88BD}"/>
              </a:ext>
            </a:extLst>
          </p:cNvPr>
          <p:cNvSpPr txBox="1"/>
          <p:nvPr/>
        </p:nvSpPr>
        <p:spPr>
          <a:xfrm>
            <a:off x="300603" y="5149100"/>
            <a:ext cx="11891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Lucida Sans Typewriter" panose="020B0509030504030204" pitchFamily="49" charset="77"/>
              </a:rPr>
              <a:t>raxmlHPC_820_64.exe -# 100 -s </a:t>
            </a:r>
            <a:r>
              <a:rPr lang="en-US" sz="1400" dirty="0" err="1">
                <a:latin typeface="Lucida Sans Typewriter" panose="020B0509030504030204" pitchFamily="49" charset="77"/>
              </a:rPr>
              <a:t>alignment.afa.PHY</a:t>
            </a:r>
            <a:r>
              <a:rPr lang="en-US" sz="1400" dirty="0">
                <a:latin typeface="Lucida Sans Typewriter" panose="020B0509030504030204" pitchFamily="49" charset="77"/>
              </a:rPr>
              <a:t> -n </a:t>
            </a:r>
            <a:r>
              <a:rPr lang="en-US" sz="1400" dirty="0" err="1">
                <a:latin typeface="Lucida Sans Typewriter" panose="020B0509030504030204" pitchFamily="49" charset="77"/>
              </a:rPr>
              <a:t>alignment.afa.txt</a:t>
            </a:r>
            <a:r>
              <a:rPr lang="en-US" sz="1400" dirty="0">
                <a:latin typeface="Lucida Sans Typewriter" panose="020B0509030504030204" pitchFamily="49" charset="77"/>
              </a:rPr>
              <a:t> -f a -m PROTGAMMAWAG -x 173617 -p 173617</a:t>
            </a:r>
          </a:p>
        </p:txBody>
      </p:sp>
    </p:spTree>
    <p:extLst>
      <p:ext uri="{BB962C8B-B14F-4D97-AF65-F5344CB8AC3E}">
        <p14:creationId xmlns:p14="http://schemas.microsoft.com/office/powerpoint/2010/main" val="1317233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9D28B-8027-1648-8AB2-D0F7DE19D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4E3F5-6207-8D47-AD7E-2AEF95712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GitHub Repository: </a:t>
            </a:r>
            <a:r>
              <a:rPr lang="en-US" dirty="0">
                <a:hlinkClick r:id="rId2"/>
              </a:rPr>
              <a:t>https://github.com/jsheppard95/MAPT_Phylogeny</a:t>
            </a:r>
            <a:endParaRPr lang="en-US" dirty="0"/>
          </a:p>
          <a:p>
            <a:r>
              <a:rPr lang="en-US" dirty="0"/>
              <a:t>NCBI Web Interface (Protein sequence queries, both web-based and as command line tools): </a:t>
            </a:r>
            <a:r>
              <a:rPr lang="en-US" dirty="0">
                <a:hlinkClick r:id="rId3"/>
              </a:rPr>
              <a:t>https://www.ncbi.nlm.nih.gov/</a:t>
            </a:r>
            <a:endParaRPr lang="en-US" dirty="0"/>
          </a:p>
          <a:p>
            <a:r>
              <a:rPr lang="en-US" dirty="0"/>
              <a:t>MUSCLE API Documentation: </a:t>
            </a:r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www.ebi.ac.uk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seqdb</a:t>
            </a:r>
            <a:r>
              <a:rPr lang="en-US" dirty="0">
                <a:hlinkClick r:id="rId4"/>
              </a:rPr>
              <a:t>/confluence/display/JDSAT/</a:t>
            </a:r>
            <a:r>
              <a:rPr lang="en-US" dirty="0" err="1">
                <a:hlinkClick r:id="rId4"/>
              </a:rPr>
              <a:t>MUSCLE+Help+and+Documentation</a:t>
            </a:r>
            <a:endParaRPr lang="en-US" dirty="0"/>
          </a:p>
          <a:p>
            <a:r>
              <a:rPr lang="en-US" dirty="0"/>
              <a:t>MUSCLE Binary Documentation: </a:t>
            </a:r>
            <a:r>
              <a:rPr lang="en-US" dirty="0">
                <a:hlinkClick r:id="rId5"/>
              </a:rPr>
              <a:t>https://petrov.stanford.edu/software/src/muscle3.6/muscle3.6.html</a:t>
            </a:r>
            <a:endParaRPr lang="en-US" dirty="0"/>
          </a:p>
          <a:p>
            <a:r>
              <a:rPr lang="en-US" dirty="0"/>
              <a:t>NCBI MSA Viewer: </a:t>
            </a:r>
            <a:r>
              <a:rPr lang="en-US" dirty="0">
                <a:hlinkClick r:id="rId6"/>
              </a:rPr>
              <a:t>https://www.ncbi.nlm.nih.gov/tools/msaviewer/</a:t>
            </a:r>
            <a:endParaRPr lang="en-US" dirty="0"/>
          </a:p>
          <a:p>
            <a:r>
              <a:rPr lang="en-US" dirty="0" err="1"/>
              <a:t>Biopython</a:t>
            </a:r>
            <a:r>
              <a:rPr lang="en-US" dirty="0"/>
              <a:t> Sequence File Processing Tools: </a:t>
            </a:r>
            <a:r>
              <a:rPr lang="en-US" dirty="0">
                <a:hlinkClick r:id="rId7"/>
              </a:rPr>
              <a:t>https://</a:t>
            </a:r>
            <a:r>
              <a:rPr lang="en-US" dirty="0" err="1">
                <a:hlinkClick r:id="rId7"/>
              </a:rPr>
              <a:t>github.com</a:t>
            </a:r>
            <a:r>
              <a:rPr lang="en-US" dirty="0">
                <a:hlinkClick r:id="rId7"/>
              </a:rPr>
              <a:t>/</a:t>
            </a:r>
            <a:r>
              <a:rPr lang="en-US" dirty="0" err="1">
                <a:hlinkClick r:id="rId7"/>
              </a:rPr>
              <a:t>biopython</a:t>
            </a:r>
            <a:r>
              <a:rPr lang="en-US" dirty="0">
                <a:hlinkClick r:id="rId7"/>
              </a:rPr>
              <a:t>/</a:t>
            </a:r>
            <a:r>
              <a:rPr lang="en-US" dirty="0" err="1">
                <a:hlinkClick r:id="rId7"/>
              </a:rPr>
              <a:t>biopython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569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DE57E-A4E7-C645-8DD2-620BA3A40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A1EB2-1215-5B46-9D1E-A8145634C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“An evolutionary roadmap to the microtubule-associated protein MAP tau”, by </a:t>
            </a:r>
            <a:r>
              <a:rPr lang="en-US" dirty="0" err="1">
                <a:hlinkClick r:id="rId2"/>
              </a:rPr>
              <a:t>Sundermann</a:t>
            </a:r>
            <a:r>
              <a:rPr lang="en-US" dirty="0">
                <a:hlinkClick r:id="rId2"/>
              </a:rPr>
              <a:t>, Fernandez, and Morgan</a:t>
            </a:r>
            <a:endParaRPr lang="en-US" dirty="0"/>
          </a:p>
          <a:p>
            <a:pPr lvl="1"/>
            <a:r>
              <a:rPr lang="en-US" dirty="0"/>
              <a:t>Computational analysis of tau molecular evolution</a:t>
            </a:r>
          </a:p>
          <a:p>
            <a:pPr lvl="1"/>
            <a:r>
              <a:rPr lang="en-US" dirty="0"/>
              <a:t>Determine conserved regions of tau over vertebrate evolution</a:t>
            </a:r>
          </a:p>
          <a:p>
            <a:pPr lvl="2"/>
            <a:r>
              <a:rPr lang="en-US" dirty="0"/>
              <a:t>How does this relate to site-specific interactions and the the tendency of the protein to take on ”disordered conformational states”</a:t>
            </a:r>
          </a:p>
          <a:p>
            <a:pPr lvl="1"/>
            <a:r>
              <a:rPr lang="en-US" dirty="0"/>
              <a:t>Central Dogma of Biochemistry: DNA -&gt; RNA -&gt; Protein</a:t>
            </a:r>
          </a:p>
          <a:p>
            <a:pPr lvl="2"/>
            <a:r>
              <a:rPr lang="en-US" dirty="0"/>
              <a:t>All functional information contained in the protein sequence</a:t>
            </a:r>
          </a:p>
        </p:txBody>
      </p:sp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E8A3B14D-0D5B-E247-80BD-5450F7B95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8883" y="4708567"/>
            <a:ext cx="3793117" cy="214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199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80B7F-7F6E-EB41-89A1-490FE6954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Morgan’s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F5447-EB80-4441-83C8-753D1DED9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Acquire protein sequences for 296 tau sequences (99 sequences in final tree)</a:t>
            </a:r>
          </a:p>
          <a:p>
            <a:pPr lvl="1"/>
            <a:r>
              <a:rPr lang="en-US" dirty="0"/>
              <a:t>Ranging from early non-vertebrates (with MAP4/MAP2 variants of tau) to humans with the MAPT variant</a:t>
            </a:r>
          </a:p>
          <a:p>
            <a:pPr lvl="1"/>
            <a:r>
              <a:rPr lang="en-US" dirty="0"/>
              <a:t>Lots of preprocessing: transcription of DNA sequences to give additional non-vertebrate tau sequences, etc.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Multiple Sequence Alignment</a:t>
            </a:r>
          </a:p>
          <a:p>
            <a:pPr lvl="1"/>
            <a:r>
              <a:rPr lang="en-US" dirty="0"/>
              <a:t>MAFFT, T-Coffee (M-Coffee mode),</a:t>
            </a:r>
          </a:p>
          <a:p>
            <a:pPr marL="457200" lvl="1" indent="0">
              <a:buNone/>
            </a:pPr>
            <a:r>
              <a:rPr lang="en-US" dirty="0" err="1"/>
              <a:t>HMMalign</a:t>
            </a:r>
            <a:r>
              <a:rPr lang="en-US" dirty="0"/>
              <a:t>, COBALT (Web-based at</a:t>
            </a:r>
          </a:p>
          <a:p>
            <a:pPr marL="457200" lvl="1" indent="0">
              <a:buNone/>
            </a:pPr>
            <a:r>
              <a:rPr lang="en-US" dirty="0"/>
              <a:t>NCBI)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Phylogenetic Analysis</a:t>
            </a:r>
          </a:p>
          <a:p>
            <a:pPr lvl="1"/>
            <a:r>
              <a:rPr lang="en-US" dirty="0" err="1"/>
              <a:t>RAxML</a:t>
            </a:r>
            <a:r>
              <a:rPr lang="en-US" dirty="0"/>
              <a:t> (Maximum Likelihood Analysis)</a:t>
            </a:r>
          </a:p>
          <a:p>
            <a:pPr lvl="2"/>
            <a:r>
              <a:rPr lang="en-US" dirty="0"/>
              <a:t>Estimating parameters of an assumed</a:t>
            </a:r>
          </a:p>
          <a:p>
            <a:pPr marL="914400" lvl="2" indent="0">
              <a:buNone/>
            </a:pPr>
            <a:r>
              <a:rPr lang="en-US" dirty="0"/>
              <a:t>probability distribution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7327E74-111C-9A47-A62A-1305B5A66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709" y="3429000"/>
            <a:ext cx="6709291" cy="3428999"/>
          </a:xfrm>
          <a:prstGeom prst="rect">
            <a:avLst/>
          </a:prstGeom>
        </p:spPr>
      </p:pic>
      <p:sp>
        <p:nvSpPr>
          <p:cNvPr id="6" name="Down Arrow 5">
            <a:extLst>
              <a:ext uri="{FF2B5EF4-FFF2-40B4-BE49-F238E27FC236}">
                <a16:creationId xmlns:a16="http://schemas.microsoft.com/office/drawing/2014/main" id="{D7A37496-3C16-124F-B302-C8EA903D109D}"/>
              </a:ext>
            </a:extLst>
          </p:cNvPr>
          <p:cNvSpPr/>
          <p:nvPr/>
        </p:nvSpPr>
        <p:spPr>
          <a:xfrm>
            <a:off x="3218213" y="2908200"/>
            <a:ext cx="460881" cy="520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39BAA0D7-8D5C-6C4F-BD74-C969F1D4A2C5}"/>
              </a:ext>
            </a:extLst>
          </p:cNvPr>
          <p:cNvSpPr/>
          <p:nvPr/>
        </p:nvSpPr>
        <p:spPr>
          <a:xfrm>
            <a:off x="3218212" y="4366885"/>
            <a:ext cx="460881" cy="520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88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E43C1-45F2-DC4F-A643-40F95342A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Morgan’s Results</a:t>
            </a:r>
          </a:p>
        </p:txBody>
      </p:sp>
      <p:pic>
        <p:nvPicPr>
          <p:cNvPr id="5" name="Content Placeholder 4" descr="Schematic&#10;&#10;Description automatically generated">
            <a:extLst>
              <a:ext uri="{FF2B5EF4-FFF2-40B4-BE49-F238E27FC236}">
                <a16:creationId xmlns:a16="http://schemas.microsoft.com/office/drawing/2014/main" id="{51B632F2-BF2E-2D41-8CC9-521CEAF3D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1334" y="0"/>
            <a:ext cx="4800599" cy="6858000"/>
          </a:xfrm>
        </p:spPr>
      </p:pic>
    </p:spTree>
    <p:extLst>
      <p:ext uri="{BB962C8B-B14F-4D97-AF65-F5344CB8AC3E}">
        <p14:creationId xmlns:p14="http://schemas.microsoft.com/office/powerpoint/2010/main" val="969907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84A84-97B2-2D4A-8418-A66A7E01A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Morgan’s Results: MAPT Only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E53A50B2-1AEC-0D48-9A63-F4ACC39505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11056"/>
            <a:ext cx="10335986" cy="403588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E071BD-2DF3-9E41-AE06-B3B96A6949DA}"/>
              </a:ext>
            </a:extLst>
          </p:cNvPr>
          <p:cNvSpPr txBox="1"/>
          <p:nvPr/>
        </p:nvSpPr>
        <p:spPr>
          <a:xfrm>
            <a:off x="838200" y="5681744"/>
            <a:ext cx="106619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Similar to hierarchical clustering – Finding groupings of related tau sequences without specifying the number</a:t>
            </a:r>
          </a:p>
          <a:p>
            <a:r>
              <a:rPr lang="en-US" dirty="0"/>
              <a:t>of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Actual hierarchical clustering relies on the “Genomic Tree” which describes major genetic re-arrangements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Phylogenetic analysis used primarily for slow evolution within the </a:t>
            </a:r>
            <a:r>
              <a:rPr lang="en-US" u="sng" dirty="0"/>
              <a:t>genome</a:t>
            </a:r>
          </a:p>
        </p:txBody>
      </p:sp>
    </p:spTree>
    <p:extLst>
      <p:ext uri="{BB962C8B-B14F-4D97-AF65-F5344CB8AC3E}">
        <p14:creationId xmlns:p14="http://schemas.microsoft.com/office/powerpoint/2010/main" val="492287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9341A-3DAA-2143-A019-EDE020878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Replicating The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31238-2442-3E4A-8E87-9FD857573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Pipeline:</a:t>
            </a:r>
          </a:p>
          <a:p>
            <a:pPr marL="0" indent="0">
              <a:buNone/>
            </a:pPr>
            <a:r>
              <a:rPr lang="en-US" dirty="0"/>
              <a:t>Protein Name List                                                    FASTA Sequences</a:t>
            </a:r>
          </a:p>
          <a:p>
            <a:pPr marL="0" indent="0">
              <a:buNone/>
            </a:pPr>
            <a:r>
              <a:rPr lang="en-US" dirty="0"/>
              <a:t>                    Acquired with NCBI Sequence Search API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E90A3AF-FC25-FE4B-AEE7-E804F2774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441371"/>
            <a:ext cx="4621969" cy="2416629"/>
          </a:xfrm>
          <a:prstGeom prst="rect">
            <a:avLst/>
          </a:prstGeom>
        </p:spPr>
      </p:pic>
      <p:pic>
        <p:nvPicPr>
          <p:cNvPr id="8" name="Picture 7" descr="Graphical user interface, text, application, table&#10;&#10;Description automatically generated">
            <a:extLst>
              <a:ext uri="{FF2B5EF4-FFF2-40B4-BE49-F238E27FC236}">
                <a16:creationId xmlns:a16="http://schemas.microsoft.com/office/drawing/2014/main" id="{B465762F-12E1-7D46-A3F6-5A3A6411D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6158" y="3852287"/>
            <a:ext cx="6876824" cy="3005713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B3E771AB-5CB3-5047-B1DF-8FE7482A3715}"/>
              </a:ext>
            </a:extLst>
          </p:cNvPr>
          <p:cNvSpPr/>
          <p:nvPr/>
        </p:nvSpPr>
        <p:spPr>
          <a:xfrm>
            <a:off x="4999530" y="2363564"/>
            <a:ext cx="439387" cy="351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1436302B-C1E0-684D-B4B1-083B2095B843}"/>
              </a:ext>
            </a:extLst>
          </p:cNvPr>
          <p:cNvSpPr/>
          <p:nvPr/>
        </p:nvSpPr>
        <p:spPr>
          <a:xfrm>
            <a:off x="4996464" y="4876714"/>
            <a:ext cx="439387" cy="351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8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E5091-29F0-714B-9B63-0E48A5E80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Pipeline,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E3411-0E54-7E43-B7BF-2B4627EC7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FASTA Sequences         Aligned FASTA Sequences         Phylogenetic Tree</a:t>
            </a:r>
          </a:p>
          <a:p>
            <a:r>
              <a:rPr lang="en-US" dirty="0"/>
              <a:t>Initial Attempt: MUSCLE Alignment and phylogenetic analysis</a:t>
            </a:r>
          </a:p>
          <a:p>
            <a:pPr lvl="1"/>
            <a:r>
              <a:rPr lang="en-US" dirty="0"/>
              <a:t>All-In-One API tool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3AE97A4F-A2C7-F540-AA0D-83F8742AD98D}"/>
              </a:ext>
            </a:extLst>
          </p:cNvPr>
          <p:cNvSpPr/>
          <p:nvPr/>
        </p:nvSpPr>
        <p:spPr>
          <a:xfrm>
            <a:off x="3550740" y="1912302"/>
            <a:ext cx="439387" cy="351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B27E8129-C7A2-BD48-8D88-2AEEA9595418}"/>
              </a:ext>
            </a:extLst>
          </p:cNvPr>
          <p:cNvSpPr/>
          <p:nvPr/>
        </p:nvSpPr>
        <p:spPr>
          <a:xfrm>
            <a:off x="7982181" y="1868792"/>
            <a:ext cx="439387" cy="351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hart&#10;&#10;Description automatically generated with medium confidence">
            <a:extLst>
              <a:ext uri="{FF2B5EF4-FFF2-40B4-BE49-F238E27FC236}">
                <a16:creationId xmlns:a16="http://schemas.microsoft.com/office/drawing/2014/main" id="{5CFFC647-95B2-3C43-8ED0-9239492D7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604" y="2980706"/>
            <a:ext cx="8191396" cy="387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331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02DAF-B3AC-A547-9579-5FAF50124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Comparison with Morgan’s MAPT Cluster</a:t>
            </a:r>
          </a:p>
        </p:txBody>
      </p:sp>
      <p:pic>
        <p:nvPicPr>
          <p:cNvPr id="9" name="Content Placeholder 8" descr="A close-up of a document&#10;&#10;Description automatically generated with low confidence">
            <a:extLst>
              <a:ext uri="{FF2B5EF4-FFF2-40B4-BE49-F238E27FC236}">
                <a16:creationId xmlns:a16="http://schemas.microsoft.com/office/drawing/2014/main" id="{6C81761F-1980-4D45-B056-27ECAE33CA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848843"/>
            <a:ext cx="1845623" cy="4862509"/>
          </a:xfrm>
        </p:spPr>
      </p:pic>
      <p:pic>
        <p:nvPicPr>
          <p:cNvPr id="11" name="Picture 10" descr="A picture containing table&#10;&#10;Description automatically generated">
            <a:extLst>
              <a:ext uri="{FF2B5EF4-FFF2-40B4-BE49-F238E27FC236}">
                <a16:creationId xmlns:a16="http://schemas.microsoft.com/office/drawing/2014/main" id="{2E3B748F-D8EF-5F4A-BA25-61A32981A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262" y="1009403"/>
            <a:ext cx="1124730" cy="584859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652AC19-B7DA-0540-A6A2-AFDA367EEDE1}"/>
                  </a:ext>
                </a:extLst>
              </p14:cNvPr>
              <p14:cNvContentPartPr/>
              <p14:nvPr/>
            </p14:nvContentPartPr>
            <p14:xfrm>
              <a:off x="1562877" y="2058616"/>
              <a:ext cx="1084320" cy="313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652AC19-B7DA-0540-A6A2-AFDA367EEDE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08877" y="1950976"/>
                <a:ext cx="119196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3E4CA02-3E90-5E42-99B5-3CEA98009DD9}"/>
                  </a:ext>
                </a:extLst>
              </p14:cNvPr>
              <p14:cNvContentPartPr/>
              <p14:nvPr/>
            </p14:nvContentPartPr>
            <p14:xfrm>
              <a:off x="1530117" y="2203336"/>
              <a:ext cx="646920" cy="234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3E4CA02-3E90-5E42-99B5-3CEA98009DD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76117" y="2095336"/>
                <a:ext cx="75456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0C4AE7D-2242-F04E-BDCA-72A1009EC9B0}"/>
                  </a:ext>
                </a:extLst>
              </p14:cNvPr>
              <p14:cNvContentPartPr/>
              <p14:nvPr/>
            </p14:nvContentPartPr>
            <p14:xfrm>
              <a:off x="3515517" y="4514536"/>
              <a:ext cx="808920" cy="450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0C4AE7D-2242-F04E-BDCA-72A1009EC9B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61877" y="4406536"/>
                <a:ext cx="91656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4A281D7-E25A-B146-9C83-BA47871DE6B6}"/>
                  </a:ext>
                </a:extLst>
              </p14:cNvPr>
              <p14:cNvContentPartPr/>
              <p14:nvPr/>
            </p14:nvContentPartPr>
            <p14:xfrm>
              <a:off x="3577437" y="4350736"/>
              <a:ext cx="1082160" cy="72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4A281D7-E25A-B146-9C83-BA47871DE6B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23437" y="4242736"/>
                <a:ext cx="11898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115E747-3440-684D-9ADF-CD07356DA4E5}"/>
                  </a:ext>
                </a:extLst>
              </p14:cNvPr>
              <p14:cNvContentPartPr/>
              <p14:nvPr/>
            </p14:nvContentPartPr>
            <p14:xfrm>
              <a:off x="1546317" y="2336536"/>
              <a:ext cx="1085760" cy="507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115E747-3440-684D-9ADF-CD07356DA4E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92677" y="2228536"/>
                <a:ext cx="119340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1DB8806-9D4C-EF4F-83DD-4BAE30A1122B}"/>
                  </a:ext>
                </a:extLst>
              </p14:cNvPr>
              <p14:cNvContentPartPr/>
              <p14:nvPr/>
            </p14:nvContentPartPr>
            <p14:xfrm>
              <a:off x="3479157" y="4145896"/>
              <a:ext cx="841320" cy="392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1DB8806-9D4C-EF4F-83DD-4BAE30A1122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25517" y="4038256"/>
                <a:ext cx="94896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E517CA0-CCEE-344C-8E42-591E4C1879C2}"/>
                  </a:ext>
                </a:extLst>
              </p14:cNvPr>
              <p14:cNvContentPartPr/>
              <p14:nvPr/>
            </p14:nvContentPartPr>
            <p14:xfrm>
              <a:off x="2687157" y="2439136"/>
              <a:ext cx="308160" cy="752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E517CA0-CCEE-344C-8E42-591E4C1879C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678157" y="2430496"/>
                <a:ext cx="32580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C8320CD-1DB6-AC47-9E71-F1B734C0D448}"/>
                  </a:ext>
                </a:extLst>
              </p14:cNvPr>
              <p14:cNvContentPartPr/>
              <p14:nvPr/>
            </p14:nvContentPartPr>
            <p14:xfrm>
              <a:off x="2696157" y="2528416"/>
              <a:ext cx="141480" cy="586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C8320CD-1DB6-AC47-9E71-F1B734C0D44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87517" y="2519776"/>
                <a:ext cx="15912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B4B69DB-F9CF-A444-8C98-EF1B44E66F00}"/>
                  </a:ext>
                </a:extLst>
              </p14:cNvPr>
              <p14:cNvContentPartPr/>
              <p14:nvPr/>
            </p14:nvContentPartPr>
            <p14:xfrm>
              <a:off x="3227517" y="4638736"/>
              <a:ext cx="340560" cy="1951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B4B69DB-F9CF-A444-8C98-EF1B44E66F0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218877" y="4629736"/>
                <a:ext cx="35820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66F273C-53EF-5D49-A40F-CDAEDF2BE79B}"/>
                  </a:ext>
                </a:extLst>
              </p14:cNvPr>
              <p14:cNvContentPartPr/>
              <p14:nvPr/>
            </p14:nvContentPartPr>
            <p14:xfrm>
              <a:off x="7457157" y="2569096"/>
              <a:ext cx="36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66F273C-53EF-5D49-A40F-CDAEDF2BE79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448517" y="2560096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93C41C85-49E5-7E45-89A1-DC91BAFA416F}"/>
              </a:ext>
            </a:extLst>
          </p:cNvPr>
          <p:cNvSpPr txBox="1"/>
          <p:nvPr/>
        </p:nvSpPr>
        <p:spPr>
          <a:xfrm>
            <a:off x="5130140" y="1911927"/>
            <a:ext cx="6507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Somewhat similar - Need to perform quantitative analysis of this</a:t>
            </a:r>
          </a:p>
        </p:txBody>
      </p:sp>
    </p:spTree>
    <p:extLst>
      <p:ext uri="{BB962C8B-B14F-4D97-AF65-F5344CB8AC3E}">
        <p14:creationId xmlns:p14="http://schemas.microsoft.com/office/powerpoint/2010/main" val="2365711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3A4A8-9818-DB4F-8221-E0555A058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Refining The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E08B4-97CE-F14C-85E2-45EB992A2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use same alignment algorithm as Reg Morgan</a:t>
            </a:r>
          </a:p>
          <a:p>
            <a:pPr lvl="1"/>
            <a:r>
              <a:rPr lang="en-US" dirty="0"/>
              <a:t>Why is this even necessary? Why not simply use Python string-matching for given amino acid sequences? Computationally intensive -&gt; probabilistic approach needed?</a:t>
            </a:r>
          </a:p>
          <a:p>
            <a:pPr lvl="1"/>
            <a:r>
              <a:rPr lang="en-US" dirty="0" err="1"/>
              <a:t>Iused</a:t>
            </a:r>
            <a:r>
              <a:rPr lang="en-US" dirty="0"/>
              <a:t> MUSCLE alignment (ran as a binary to perform alignment only)</a:t>
            </a:r>
          </a:p>
          <a:p>
            <a:pPr lvl="2"/>
            <a:r>
              <a:rPr lang="en-US" dirty="0"/>
              <a:t>Visualized using the NCBI MSA Viewer:</a:t>
            </a:r>
          </a:p>
          <a:p>
            <a:pPr lvl="2"/>
            <a:endParaRPr lang="en-US" dirty="0"/>
          </a:p>
          <a:p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F6A1B3-7D3D-794F-9AD0-6C12E2DB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95106"/>
            <a:ext cx="8120165" cy="29628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9AC1BD-6035-B544-A2AB-537E3A996EEF}"/>
              </a:ext>
            </a:extLst>
          </p:cNvPr>
          <p:cNvSpPr txBox="1"/>
          <p:nvPr/>
        </p:nvSpPr>
        <p:spPr>
          <a:xfrm>
            <a:off x="8229600" y="4132613"/>
            <a:ext cx="2630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Visualization of conserved</a:t>
            </a:r>
          </a:p>
          <a:p>
            <a:r>
              <a:rPr lang="en-US" dirty="0"/>
              <a:t>regions of tau sequence</a:t>
            </a:r>
          </a:p>
        </p:txBody>
      </p:sp>
    </p:spTree>
    <p:extLst>
      <p:ext uri="{BB962C8B-B14F-4D97-AF65-F5344CB8AC3E}">
        <p14:creationId xmlns:p14="http://schemas.microsoft.com/office/powerpoint/2010/main" val="1198428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603</Words>
  <Application>Microsoft Macintosh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Lucida Sans Typewriter</vt:lpstr>
      <vt:lpstr>Office Theme</vt:lpstr>
      <vt:lpstr>MAPT Phylogenetic Analysis</vt:lpstr>
      <vt:lpstr>Background</vt:lpstr>
      <vt:lpstr>Morgan’s Methods</vt:lpstr>
      <vt:lpstr>Morgan’s Results</vt:lpstr>
      <vt:lpstr>Morgan’s Results: MAPT Only</vt:lpstr>
      <vt:lpstr>Replicating The Result</vt:lpstr>
      <vt:lpstr>Data Pipeline, cont.</vt:lpstr>
      <vt:lpstr>Qualitative Comparison with Morgan’s MAPT Cluster</vt:lpstr>
      <vt:lpstr>Refining The Pipeline</vt:lpstr>
      <vt:lpstr>Built-In Phylogenetic Tool on NCBI’s MSA Viewer</vt:lpstr>
      <vt:lpstr>Next Steps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MAPT Phylogenetic Analysis</dc:title>
  <dc:creator>Jackson Sheppard</dc:creator>
  <cp:lastModifiedBy>Jackson Sheppard</cp:lastModifiedBy>
  <cp:revision>1</cp:revision>
  <dcterms:created xsi:type="dcterms:W3CDTF">2021-12-08T19:29:32Z</dcterms:created>
  <dcterms:modified xsi:type="dcterms:W3CDTF">2021-12-08T23:05:49Z</dcterms:modified>
</cp:coreProperties>
</file>