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934200" cy="939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4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>
      <p:cViewPr varScale="1">
        <p:scale>
          <a:sx n="51" d="100"/>
          <a:sy n="51" d="100"/>
        </p:scale>
        <p:origin x="-58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5047D8-A661-4DF1-B0EC-558758B55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1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5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6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3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6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4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Picture 65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2238"/>
            <a:ext cx="8912225" cy="662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1447800" y="838200"/>
            <a:ext cx="6172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en-US" dirty="0" smtClean="0">
                <a:solidFill>
                  <a:srgbClr val="774022"/>
                </a:solidFill>
                <a:latin typeface="Century Gothic" pitchFamily="34" charset="0"/>
              </a:rPr>
              <a:t>Westland Plains, Texas</a:t>
            </a:r>
            <a:r>
              <a:rPr lang="en-US" sz="1200" dirty="0">
                <a:solidFill>
                  <a:srgbClr val="774022"/>
                </a:solidFill>
                <a:latin typeface="Century Gothic" pitchFamily="34" charset="0"/>
              </a:rPr>
              <a:t/>
            </a:r>
            <a:br>
              <a:rPr lang="en-US" sz="1200" dirty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sz="2800" dirty="0">
                <a:solidFill>
                  <a:srgbClr val="774022"/>
                </a:solidFill>
                <a:latin typeface="Century Gothic" pitchFamily="34" charset="0"/>
              </a:rPr>
              <a:t>Certificate of </a:t>
            </a:r>
            <a:r>
              <a:rPr lang="en-US" sz="2800" dirty="0" smtClean="0">
                <a:solidFill>
                  <a:srgbClr val="774022"/>
                </a:solidFill>
                <a:latin typeface="Century Gothic" pitchFamily="34" charset="0"/>
              </a:rPr>
              <a:t>Appreciation</a:t>
            </a:r>
            <a:r>
              <a:rPr lang="en-US" dirty="0">
                <a:solidFill>
                  <a:srgbClr val="774022"/>
                </a:solidFill>
                <a:latin typeface="Century Gothic" pitchFamily="34" charset="0"/>
              </a:rPr>
              <a:t/>
            </a:r>
            <a:br>
              <a:rPr lang="en-US" dirty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dirty="0" smtClean="0">
                <a:solidFill>
                  <a:srgbClr val="774022"/>
                </a:solidFill>
                <a:latin typeface="Century Gothic" pitchFamily="34" charset="0"/>
              </a:rPr>
              <a:t/>
            </a:r>
            <a:br>
              <a:rPr lang="en-US" dirty="0" smtClean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dirty="0">
                <a:solidFill>
                  <a:srgbClr val="774022"/>
                </a:solidFill>
                <a:latin typeface="Century Gothic" pitchFamily="34" charset="0"/>
              </a:rPr>
              <a:t/>
            </a:r>
            <a:br>
              <a:rPr lang="en-US" dirty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sz="1600" dirty="0">
                <a:solidFill>
                  <a:srgbClr val="774022"/>
                </a:solidFill>
                <a:latin typeface="Century Gothic" pitchFamily="34" charset="0"/>
              </a:rPr>
              <a:t/>
            </a:r>
            <a:br>
              <a:rPr lang="en-US" sz="1600" dirty="0">
                <a:solidFill>
                  <a:srgbClr val="774022"/>
                </a:solidFill>
                <a:latin typeface="Century Gothic" pitchFamily="34" charset="0"/>
              </a:rPr>
            </a:br>
            <a:endParaRPr lang="en-US" sz="1600" dirty="0" smtClean="0">
              <a:solidFill>
                <a:srgbClr val="774022"/>
              </a:solidFill>
              <a:latin typeface="Century Gothic" pitchFamily="34" charset="0"/>
            </a:endParaRPr>
          </a:p>
          <a:p>
            <a:pPr algn="ctr"/>
            <a:r>
              <a:rPr lang="en-US" sz="1400" dirty="0" smtClean="0">
                <a:solidFill>
                  <a:srgbClr val="774022"/>
                </a:solidFill>
                <a:latin typeface="Century Gothic" pitchFamily="34" charset="0"/>
              </a:rPr>
              <a:t>is </a:t>
            </a:r>
            <a:r>
              <a:rPr lang="en-US" sz="1400" dirty="0">
                <a:solidFill>
                  <a:srgbClr val="774022"/>
                </a:solidFill>
                <a:latin typeface="Century Gothic" pitchFamily="34" charset="0"/>
              </a:rPr>
              <a:t>hereby granted to</a:t>
            </a:r>
            <a:br>
              <a:rPr lang="en-US" sz="1400" dirty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sz="4400" b="1" dirty="0" smtClean="0">
                <a:solidFill>
                  <a:srgbClr val="774022"/>
                </a:solidFill>
                <a:latin typeface="Century Gothic" pitchFamily="34" charset="0"/>
              </a:rPr>
              <a:t>Jennifer </a:t>
            </a:r>
            <a:r>
              <a:rPr lang="en-US" sz="4400" b="1" dirty="0">
                <a:solidFill>
                  <a:srgbClr val="774022"/>
                </a:solidFill>
                <a:latin typeface="Century Gothic" pitchFamily="34" charset="0"/>
              </a:rPr>
              <a:t>D. Lewis</a:t>
            </a:r>
            <a:br>
              <a:rPr lang="en-US" sz="4400" b="1" dirty="0">
                <a:solidFill>
                  <a:srgbClr val="774022"/>
                </a:solidFill>
                <a:latin typeface="Century Gothic" pitchFamily="34" charset="0"/>
              </a:rPr>
            </a:br>
            <a:endParaRPr lang="en-US" b="1" dirty="0" smtClean="0">
              <a:solidFill>
                <a:srgbClr val="774022"/>
              </a:solidFill>
              <a:latin typeface="Century Gothic" pitchFamily="34" charset="0"/>
            </a:endParaRPr>
          </a:p>
          <a:p>
            <a:pPr algn="ctr"/>
            <a:r>
              <a:rPr lang="en-US" sz="1800" dirty="0" smtClean="0">
                <a:solidFill>
                  <a:srgbClr val="774022"/>
                </a:solidFill>
                <a:latin typeface="Century Gothic" pitchFamily="34" charset="0"/>
              </a:rPr>
              <a:t>for </a:t>
            </a:r>
            <a:r>
              <a:rPr lang="en-US" sz="1800" dirty="0">
                <a:solidFill>
                  <a:srgbClr val="774022"/>
                </a:solidFill>
                <a:latin typeface="Century Gothic" pitchFamily="34" charset="0"/>
              </a:rPr>
              <a:t>5 years of outstanding service and lasting contribution to</a:t>
            </a:r>
            <a:br>
              <a:rPr lang="en-US" sz="1800" dirty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sz="1800" dirty="0">
                <a:solidFill>
                  <a:srgbClr val="774022"/>
                </a:solidFill>
                <a:latin typeface="Century Gothic" pitchFamily="34" charset="0"/>
              </a:rPr>
              <a:t>City of Westland Plains</a:t>
            </a:r>
            <a:br>
              <a:rPr lang="en-US" sz="1800" dirty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sz="1800" dirty="0">
                <a:solidFill>
                  <a:srgbClr val="774022"/>
                </a:solidFill>
                <a:latin typeface="Century Gothic" pitchFamily="34" charset="0"/>
              </a:rPr>
              <a:t>Awarded: April 27</a:t>
            </a:r>
            <a:r>
              <a:rPr lang="en-US" sz="1800">
                <a:solidFill>
                  <a:srgbClr val="774022"/>
                </a:solidFill>
                <a:latin typeface="Century Gothic" pitchFamily="34" charset="0"/>
              </a:rPr>
              <a:t>, </a:t>
            </a:r>
            <a:r>
              <a:rPr lang="en-US" sz="1800" smtClean="0">
                <a:solidFill>
                  <a:srgbClr val="774022"/>
                </a:solidFill>
                <a:latin typeface="Century Gothic" pitchFamily="34" charset="0"/>
              </a:rPr>
              <a:t>2015</a:t>
            </a:r>
            <a:r>
              <a:rPr lang="en-US" sz="1800" dirty="0">
                <a:solidFill>
                  <a:srgbClr val="774022"/>
                </a:solidFill>
                <a:latin typeface="Century Gothic" pitchFamily="34" charset="0"/>
              </a:rPr>
              <a:t/>
            </a:r>
            <a:br>
              <a:rPr lang="en-US" sz="1800" dirty="0">
                <a:solidFill>
                  <a:srgbClr val="774022"/>
                </a:solidFill>
                <a:latin typeface="Century Gothic" pitchFamily="34" charset="0"/>
              </a:rPr>
            </a:br>
            <a:endParaRPr lang="en-US" sz="1400" dirty="0">
              <a:solidFill>
                <a:srgbClr val="774022"/>
              </a:solidFill>
              <a:latin typeface="Century Gothic" pitchFamily="34" charset="0"/>
            </a:endParaRPr>
          </a:p>
        </p:txBody>
      </p:sp>
      <p:pic>
        <p:nvPicPr>
          <p:cNvPr id="5" name="Picture 46" descr="wp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6700" y="1752600"/>
            <a:ext cx="914400" cy="86614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9060" y="58674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74022"/>
                </a:solidFill>
                <a:latin typeface="Century Gothic" pitchFamily="34" charset="0"/>
              </a:rPr>
              <a:t>         Bill </a:t>
            </a:r>
            <a:r>
              <a:rPr lang="en-US" sz="1400" dirty="0" err="1">
                <a:solidFill>
                  <a:srgbClr val="774022"/>
                </a:solidFill>
                <a:latin typeface="Century Gothic" pitchFamily="34" charset="0"/>
              </a:rPr>
              <a:t>Aycock</a:t>
            </a:r>
            <a:r>
              <a:rPr lang="en-US" sz="1400" dirty="0">
                <a:solidFill>
                  <a:srgbClr val="774022"/>
                </a:solidFill>
                <a:latin typeface="Century Gothic" pitchFamily="34" charset="0"/>
              </a:rPr>
              <a:t>, Mayor	</a:t>
            </a:r>
            <a:r>
              <a:rPr lang="en-US" sz="1400" dirty="0" smtClean="0">
                <a:solidFill>
                  <a:srgbClr val="774022"/>
                </a:solidFill>
                <a:latin typeface="Century Gothic" pitchFamily="34" charset="0"/>
              </a:rPr>
              <a:t>	</a:t>
            </a:r>
            <a:r>
              <a:rPr lang="en-US" sz="1400" dirty="0">
                <a:solidFill>
                  <a:srgbClr val="774022"/>
                </a:solidFill>
                <a:latin typeface="Century Gothic" pitchFamily="34" charset="0"/>
              </a:rPr>
              <a:t>J</a:t>
            </a:r>
            <a:r>
              <a:rPr lang="en-US" sz="1400" dirty="0" smtClean="0">
                <a:solidFill>
                  <a:srgbClr val="774022"/>
                </a:solidFill>
                <a:latin typeface="Century Gothic" pitchFamily="34" charset="0"/>
              </a:rPr>
              <a:t>ackson </a:t>
            </a:r>
            <a:r>
              <a:rPr lang="en-US" sz="1400" dirty="0" err="1">
                <a:solidFill>
                  <a:srgbClr val="774022"/>
                </a:solidFill>
                <a:latin typeface="Century Gothic" pitchFamily="34" charset="0"/>
              </a:rPr>
              <a:t>Lauritzen</a:t>
            </a:r>
            <a:r>
              <a:rPr lang="en-US" sz="1400" dirty="0">
                <a:solidFill>
                  <a:srgbClr val="774022"/>
                </a:solidFill>
                <a:latin typeface="Century Gothic" pitchFamily="34" charset="0"/>
              </a:rPr>
              <a:t>, City Council President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tificate of completion for cours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33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ADCA"/>
      </a:accent5>
      <a:accent6>
        <a:srgbClr val="2D2DB9"/>
      </a:accent6>
      <a:hlink>
        <a:srgbClr val="FFCC00"/>
      </a:hlink>
      <a:folHlink>
        <a:srgbClr val="B2B2B2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CC"/>
        </a:lt1>
        <a:dk2>
          <a:srgbClr val="333300"/>
        </a:dk2>
        <a:lt2>
          <a:srgbClr val="808000"/>
        </a:lt2>
        <a:accent1>
          <a:srgbClr val="339933"/>
        </a:accent1>
        <a:accent2>
          <a:srgbClr val="A50021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95001D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ADCA"/>
        </a:accent5>
        <a:accent6>
          <a:srgbClr val="2D2DB9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DDDDDD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completion for course</Template>
  <TotalTime>5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Certificate of completion for course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</dc:creator>
  <cp:lastModifiedBy>Nancy Graviett</cp:lastModifiedBy>
  <cp:revision>2</cp:revision>
  <cp:lastPrinted>1601-01-01T00:00:00Z</cp:lastPrinted>
  <dcterms:created xsi:type="dcterms:W3CDTF">2009-12-05T19:51:32Z</dcterms:created>
  <dcterms:modified xsi:type="dcterms:W3CDTF">2010-04-30T15:52:06Z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TC010184041033</vt:lpwstr>
  </property>
</Properties>
</file>