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22" r:id="rId1"/>
  </p:sldMasterIdLst>
  <p:notesMasterIdLst>
    <p:notesMasterId r:id="rId11"/>
  </p:notesMasterIdLst>
  <p:handoutMasterIdLst>
    <p:handoutMasterId r:id="rId12"/>
  </p:handoutMasterIdLst>
  <p:sldIdLst>
    <p:sldId id="387" r:id="rId2"/>
    <p:sldId id="417" r:id="rId3"/>
    <p:sldId id="419" r:id="rId4"/>
    <p:sldId id="418" r:id="rId5"/>
    <p:sldId id="420" r:id="rId6"/>
    <p:sldId id="421" r:id="rId7"/>
    <p:sldId id="422" r:id="rId8"/>
    <p:sldId id="423" r:id="rId9"/>
    <p:sldId id="424" r:id="rId10"/>
  </p:sldIdLst>
  <p:sldSz cx="9144000" cy="6858000" type="screen4x3"/>
  <p:notesSz cx="7010400" cy="92233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3300"/>
    <a:srgbClr val="00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6" autoAdjust="0"/>
    <p:restoredTop sz="89835" autoAdjust="0"/>
  </p:normalViewPr>
  <p:slideViewPr>
    <p:cSldViewPr>
      <p:cViewPr varScale="1">
        <p:scale>
          <a:sx n="66" d="100"/>
          <a:sy n="66" d="100"/>
        </p:scale>
        <p:origin x="6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17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l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0288" tIns="45144" rIns="90288" bIns="45144" rtlCol="0"/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CB34365-0763-4C2C-B6EF-98C06FBF59C0}" type="datetimeFigureOut">
              <a:rPr lang="en-US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9825"/>
            <a:ext cx="3038475" cy="461963"/>
          </a:xfrm>
          <a:prstGeom prst="rect">
            <a:avLst/>
          </a:prstGeom>
        </p:spPr>
        <p:txBody>
          <a:bodyPr vert="horz" lIns="90288" tIns="45144" rIns="90288" bIns="45144" rtlCol="0" anchor="b"/>
          <a:lstStyle>
            <a:lvl1pPr algn="l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59825"/>
            <a:ext cx="3038475" cy="461963"/>
          </a:xfrm>
          <a:prstGeom prst="rect">
            <a:avLst/>
          </a:prstGeom>
        </p:spPr>
        <p:txBody>
          <a:bodyPr vert="horz" wrap="square" lIns="90288" tIns="45144" rIns="90288" bIns="4514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A20AD0DB-9149-4D44-9356-92DA8E7F74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757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0375"/>
          </a:xfrm>
          <a:prstGeom prst="rect">
            <a:avLst/>
          </a:prstGeom>
        </p:spPr>
        <p:txBody>
          <a:bodyPr vert="horz" lIns="92750" tIns="46375" rIns="92750" bIns="463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0375"/>
          </a:xfrm>
          <a:prstGeom prst="rect">
            <a:avLst/>
          </a:prstGeom>
        </p:spPr>
        <p:txBody>
          <a:bodyPr vert="horz" lIns="92750" tIns="46375" rIns="92750" bIns="463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D7EAC7-552C-4D1E-A943-60D4E6876707}" type="datetimeFigureOut">
              <a:rPr lang="en-US"/>
              <a:pPr>
                <a:defRPr/>
              </a:pPr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0" tIns="46375" rIns="92750" bIns="4637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1500"/>
            <a:ext cx="5607050" cy="4149725"/>
          </a:xfrm>
          <a:prstGeom prst="rect">
            <a:avLst/>
          </a:prstGeom>
        </p:spPr>
        <p:txBody>
          <a:bodyPr vert="horz" lIns="92750" tIns="46375" rIns="92750" bIns="4637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9825"/>
            <a:ext cx="3038475" cy="461963"/>
          </a:xfrm>
          <a:prstGeom prst="rect">
            <a:avLst/>
          </a:prstGeom>
        </p:spPr>
        <p:txBody>
          <a:bodyPr vert="horz" lIns="92750" tIns="46375" rIns="92750" bIns="463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59825"/>
            <a:ext cx="3038475" cy="461963"/>
          </a:xfrm>
          <a:prstGeom prst="rect">
            <a:avLst/>
          </a:prstGeom>
        </p:spPr>
        <p:txBody>
          <a:bodyPr vert="horz" wrap="square" lIns="92750" tIns="46375" rIns="92750" bIns="463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8AAA1F31-2C70-406A-B8BA-33979852ED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83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219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6583363"/>
            <a:ext cx="6043613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6" y="10391"/>
            <a:ext cx="6801654" cy="12884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2945" y="6626648"/>
            <a:ext cx="2057400" cy="230188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8C159-CB58-4090-90B6-FD20157CD87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627812"/>
            <a:ext cx="2057400" cy="230188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629400"/>
            <a:ext cx="3086100" cy="212725"/>
          </a:xfrm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</a:p>
        </p:txBody>
      </p:sp>
    </p:spTree>
    <p:extLst>
      <p:ext uri="{BB962C8B-B14F-4D97-AF65-F5344CB8AC3E}">
        <p14:creationId xmlns:p14="http://schemas.microsoft.com/office/powerpoint/2010/main" val="78541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629400"/>
            <a:ext cx="2057400" cy="212725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34666-8192-40A5-8248-DC9B2E7980CD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29400"/>
            <a:ext cx="3086100" cy="212725"/>
          </a:xfrm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629400"/>
            <a:ext cx="2057400" cy="212725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1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 marL="400050" indent="-40005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Naval Information Warfare Center Pacific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708525" y="1371600"/>
            <a:ext cx="4038600" cy="5029200"/>
          </a:xfrm>
        </p:spPr>
        <p:txBody>
          <a:bodyPr/>
          <a:lstStyle>
            <a:lvl1pPr marL="400050" indent="-400050"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00050" indent="-40005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19200" y="198438"/>
            <a:ext cx="7467600" cy="8683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Naval Information Warfare Center Pacific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1"/>
          </p:nvPr>
        </p:nvSpPr>
        <p:spPr>
          <a:xfrm>
            <a:off x="4706937" y="15605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706937" y="2200274"/>
            <a:ext cx="4040188" cy="3951288"/>
          </a:xfrm>
        </p:spPr>
        <p:txBody>
          <a:bodyPr/>
          <a:lstStyle>
            <a:lvl1pPr marL="400050" indent="-40005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8AF345-97AF-4D01-93AC-BAFC913984B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629400"/>
            <a:ext cx="3086100" cy="212725"/>
          </a:xfrm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2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E2AA9C-C707-4F18-9BBC-DAB06CEEA4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6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88BAA5-5C8E-472F-BD70-F6E6DF4FA52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323" y="365126"/>
            <a:ext cx="7324184" cy="8921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FBDDFB-0D54-492B-91B7-081B43D7F53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0465C0-9DCF-40AE-981B-47FB78EFBA8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29400"/>
            <a:ext cx="3371850" cy="228600"/>
          </a:xfrm>
        </p:spPr>
        <p:txBody>
          <a:bodyPr/>
          <a:lstStyle>
            <a:lvl1pPr>
              <a:def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7E651-7FA9-488F-98D8-8F4928213A3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5" name="Straight Connector 4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4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4109"/>
            <a:ext cx="2949178" cy="117417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08309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7828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65BEA-126D-4CA2-970E-02A1DB72740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2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683327"/>
            <a:ext cx="2949178" cy="12053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81869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8867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8EE7C-BA6F-438E-9004-0829FF2C4CA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0" y="1257303"/>
            <a:ext cx="914400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7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1323" y="365126"/>
            <a:ext cx="7284027" cy="89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6583363"/>
            <a:ext cx="6043613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" y="231986"/>
            <a:ext cx="878791" cy="9542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29400"/>
            <a:ext cx="2057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04CA5-A247-494E-B8C3-25B3ED98FF0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29400"/>
            <a:ext cx="30861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Naval Information Warfare Center Pacific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629400"/>
            <a:ext cx="20574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10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23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16" r:id="rId11"/>
    <p:sldLayoutId id="2147485217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altLang="en-US" sz="2800" b="1" dirty="0" smtClean="0">
                <a:solidFill>
                  <a:schemeClr val="tx1"/>
                </a:solidFill>
              </a:rPr>
              <a:t>Interim method to print</a:t>
            </a:r>
            <a:br>
              <a:rPr lang="en-US" altLang="en-US" sz="2800" b="1" dirty="0" smtClean="0">
                <a:solidFill>
                  <a:schemeClr val="tx1"/>
                </a:solidFill>
              </a:rPr>
            </a:br>
            <a:r>
              <a:rPr lang="en-US" altLang="en-US" sz="2800" b="1" dirty="0" smtClean="0">
                <a:solidFill>
                  <a:schemeClr val="tx1"/>
                </a:solidFill>
              </a:rPr>
              <a:t>NALCOMIS High Priority NMCS/PMCS Report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smtClean="0">
                <a:solidFill>
                  <a:schemeClr val="bg1"/>
                </a:solidFill>
              </a:rPr>
              <a:t>Naval Information Warfare Center Pacific</a:t>
            </a:r>
          </a:p>
        </p:txBody>
      </p:sp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0" y="5257800"/>
            <a:ext cx="2895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defTabSz="45720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defTabSz="4572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defTabSz="4572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defTabSz="4572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600" b="1" dirty="0"/>
          </a:p>
        </p:txBody>
      </p:sp>
      <p:sp>
        <p:nvSpPr>
          <p:cNvPr id="4102" name="Rectangle 1"/>
          <p:cNvSpPr>
            <a:spLocks noChangeArrowheads="1"/>
          </p:cNvSpPr>
          <p:nvPr/>
        </p:nvSpPr>
        <p:spPr bwMode="auto">
          <a:xfrm>
            <a:off x="6477000" y="1250950"/>
            <a:ext cx="2514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200" b="1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altLang="en-US" sz="1200" b="1" dirty="0">
                <a:solidFill>
                  <a:schemeClr val="tx1"/>
                </a:solidFill>
                <a:latin typeface="Arial" pitchFamily="34" charset="0"/>
              </a:rPr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2A4D9-C9A3-4C90-BA03-3AB1D135F31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 The print indicator for the High Priority NMCS/PMCS Report has been set to null.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ea typeface="ＭＳ Ｐゴシック" pitchFamily="34" charset="-128"/>
              </a:rPr>
              <a:t>The batch job will still need to be processed from the Job Queue</a:t>
            </a:r>
            <a:endParaRPr lang="en-US" altLang="en-US" sz="2400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 In order to print </a:t>
            </a:r>
            <a:r>
              <a:rPr lang="en-US" altLang="en-US" sz="2400" dirty="0" smtClean="0">
                <a:ea typeface="ＭＳ Ｐゴシック" pitchFamily="34" charset="-128"/>
              </a:rPr>
              <a:t>the High Priority NMCS/PMCS Report utilize either of the following methods (Print Server Report or File Transfer)</a:t>
            </a:r>
            <a:endParaRPr lang="en-US" altLang="en-US" u="sng" dirty="0" smtClean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u="sng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NMCS/PMCS REPORT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68680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Step 1:  Navigate to  System &gt; Utility &gt; Print Server Report</a:t>
            </a:r>
            <a:endParaRPr lang="en-US" altLang="en-US" b="1" u="sng" dirty="0" smtClean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u="sng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Print Server Report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1" r="46938" b="48571"/>
          <a:stretch/>
        </p:blipFill>
        <p:spPr>
          <a:xfrm>
            <a:off x="304800" y="1524001"/>
            <a:ext cx="4087368" cy="2720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56" r="43273" b="46281"/>
          <a:stretch/>
        </p:blipFill>
        <p:spPr>
          <a:xfrm>
            <a:off x="4724400" y="1524001"/>
            <a:ext cx="4087367" cy="2724912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5646418">
            <a:off x="1568648" y="1307700"/>
            <a:ext cx="382905" cy="10665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04800" y="3940873"/>
            <a:ext cx="8686800" cy="26726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6400" b="1" dirty="0" smtClean="0">
                <a:ea typeface="ＭＳ Ｐゴシック" pitchFamily="34" charset="-128"/>
              </a:rPr>
              <a:t>Step 2: 	 Type the Job ID J72400### for the File Name and continue to Step 3</a:t>
            </a:r>
          </a:p>
          <a:p>
            <a:pPr marL="0" indent="0">
              <a:buNone/>
              <a:defRPr/>
            </a:pPr>
            <a:r>
              <a:rPr lang="en-US" altLang="en-US" sz="6400" b="1" dirty="0">
                <a:ea typeface="ＭＳ Ｐゴシック" pitchFamily="34" charset="-128"/>
              </a:rPr>
              <a:t> </a:t>
            </a:r>
            <a:r>
              <a:rPr lang="en-US" altLang="en-US" sz="6400" b="1" dirty="0" smtClean="0">
                <a:ea typeface="ＭＳ Ｐゴシック" pitchFamily="34" charset="-128"/>
              </a:rPr>
              <a:t>                                                                   or</a:t>
            </a:r>
          </a:p>
          <a:p>
            <a:pPr marL="0" indent="0">
              <a:buNone/>
              <a:defRPr/>
            </a:pPr>
            <a:r>
              <a:rPr lang="en-US" altLang="en-US" sz="6400" b="1" dirty="0">
                <a:ea typeface="ＭＳ Ｐゴシック" pitchFamily="34" charset="-128"/>
              </a:rPr>
              <a:t>	</a:t>
            </a:r>
            <a:r>
              <a:rPr lang="en-US" altLang="en-US" sz="6400" b="1" dirty="0" smtClean="0">
                <a:ea typeface="ＭＳ Ｐゴシック" pitchFamily="34" charset="-128"/>
              </a:rPr>
              <a:t>Use the scroll bar to locate and select the Job ID and then continue to Step 3</a:t>
            </a:r>
          </a:p>
          <a:p>
            <a:pPr marL="0" indent="0">
              <a:buNone/>
              <a:defRPr/>
            </a:pPr>
            <a:endParaRPr lang="en-US" altLang="en-US" sz="6400" b="1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6400" b="1" dirty="0" smtClean="0">
                <a:ea typeface="ＭＳ Ｐゴシック" pitchFamily="34" charset="-128"/>
              </a:rPr>
              <a:t>Step 3:	In the Printer group Click the “Select” button to select a Printer</a:t>
            </a:r>
          </a:p>
          <a:p>
            <a:pPr marL="0" indent="0">
              <a:buNone/>
              <a:defRPr/>
            </a:pPr>
            <a:endParaRPr lang="en-US" altLang="en-US" sz="6400" b="1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6400" b="1" dirty="0" smtClean="0">
                <a:ea typeface="ＭＳ Ｐゴシック" pitchFamily="34" charset="-128"/>
              </a:rPr>
              <a:t>Step 4:	Use the scroll bar to locate the NTCSS Printer you wish to print to</a:t>
            </a:r>
          </a:p>
          <a:p>
            <a:pPr marL="0" indent="0">
              <a:buNone/>
              <a:defRPr/>
            </a:pPr>
            <a:endParaRPr lang="en-US" altLang="en-US" sz="6400" b="1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6400" b="1" dirty="0" smtClean="0">
                <a:ea typeface="ＭＳ Ｐゴシック" pitchFamily="34" charset="-128"/>
              </a:rPr>
              <a:t>Step 5:	Click “Ok”</a:t>
            </a:r>
            <a:endParaRPr lang="en-US" altLang="en-US" sz="6400" b="1" u="sng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u="sng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Print Server Report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" y="1471024"/>
            <a:ext cx="4087368" cy="2360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75718"/>
            <a:ext cx="4078224" cy="2356779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6200000">
            <a:off x="1427752" y="2014331"/>
            <a:ext cx="647791" cy="7639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409905" y="2352613"/>
            <a:ext cx="647791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6200000">
            <a:off x="2800305" y="3143295"/>
            <a:ext cx="647791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16200000">
            <a:off x="6681047" y="2639308"/>
            <a:ext cx="647791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7856330" y="3070497"/>
            <a:ext cx="647791" cy="7620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68680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Step 1:  Navigate to  System &gt; Utility &gt; File Transfer</a:t>
            </a:r>
            <a:endParaRPr lang="en-US" altLang="en-US" b="1" u="sng" dirty="0" smtClean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u="sng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u="sng" dirty="0" smtClean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 marL="401637" lvl="1" indent="0"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File Transfer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l="1" r="46938" b="48571"/>
          <a:stretch/>
        </p:blipFill>
        <p:spPr>
          <a:xfrm>
            <a:off x="304799" y="1489315"/>
            <a:ext cx="4194367" cy="3092135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 rot="15646418">
            <a:off x="1568648" y="1307700"/>
            <a:ext cx="382905" cy="106652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" t="2801"/>
          <a:stretch/>
        </p:blipFill>
        <p:spPr>
          <a:xfrm>
            <a:off x="4876800" y="1489315"/>
            <a:ext cx="3962400" cy="308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File Transfer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1" y="1524000"/>
            <a:ext cx="5029200" cy="4876800"/>
            <a:chOff x="381000" y="1447800"/>
            <a:chExt cx="6191783" cy="5029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447800"/>
              <a:ext cx="6191783" cy="5029200"/>
            </a:xfrm>
            <a:prstGeom prst="rect">
              <a:avLst/>
            </a:prstGeom>
          </p:spPr>
        </p:pic>
        <p:sp>
          <p:nvSpPr>
            <p:cNvPr id="12" name="Up Arrow 11"/>
            <p:cNvSpPr/>
            <p:nvPr/>
          </p:nvSpPr>
          <p:spPr>
            <a:xfrm rot="5400000">
              <a:off x="3233989" y="2407477"/>
              <a:ext cx="485804" cy="471362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Up Arrow 12"/>
            <p:cNvSpPr/>
            <p:nvPr/>
          </p:nvSpPr>
          <p:spPr>
            <a:xfrm rot="5400000">
              <a:off x="983411" y="4755402"/>
              <a:ext cx="419190" cy="661987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 rot="16200000">
              <a:off x="4028931" y="2797424"/>
              <a:ext cx="438241" cy="40596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Up Arrow 18"/>
            <p:cNvSpPr/>
            <p:nvPr/>
          </p:nvSpPr>
          <p:spPr>
            <a:xfrm rot="16200000">
              <a:off x="4434892" y="4426161"/>
              <a:ext cx="438241" cy="40596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16200000">
              <a:off x="2955660" y="4702184"/>
              <a:ext cx="438241" cy="405961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57800" y="1676400"/>
            <a:ext cx="373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/>
              <a:t>Select the Receive From Server Radio Button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Enter the destination path (location you want the file transferred to)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Select the Report Radio Button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Enter the Job ID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Check the Save client file using same server name box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Click “OK”</a:t>
            </a:r>
          </a:p>
        </p:txBody>
      </p:sp>
      <p:sp>
        <p:nvSpPr>
          <p:cNvPr id="29" name="Up Arrow 28"/>
          <p:cNvSpPr/>
          <p:nvPr/>
        </p:nvSpPr>
        <p:spPr>
          <a:xfrm rot="5400000">
            <a:off x="1589602" y="5649398"/>
            <a:ext cx="406487" cy="53769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File Transfer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/>
              <a:t>Select “Yes” on the first pop up window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Select “Ok” on the next pop up window</a:t>
            </a:r>
          </a:p>
          <a:p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3215"/>
            <a:ext cx="3840813" cy="146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78974"/>
            <a:ext cx="3846909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File Transfer Method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676400"/>
            <a:ext cx="4267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/>
              <a:t>Select “Yes” on the first pop up window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Select “Ok” on the next pop up window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Locate the file and convert it to a .txt file by renaming it and adding .txt to the file name</a:t>
            </a:r>
          </a:p>
          <a:p>
            <a:pPr marL="228600" indent="-228600">
              <a:buAutoNum type="arabicPeriod"/>
            </a:pPr>
            <a:endParaRPr lang="en-US" sz="1200" b="1" dirty="0" smtClean="0"/>
          </a:p>
          <a:p>
            <a:pPr marL="228600" indent="-228600">
              <a:buAutoNum type="arabicPeriod"/>
            </a:pPr>
            <a:r>
              <a:rPr lang="en-US" sz="1200" b="1" dirty="0" smtClean="0"/>
              <a:t>Once converted, open text file and print as needed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If you can’t view or edit the file extension, Continue to the next slide </a:t>
            </a:r>
          </a:p>
          <a:p>
            <a:pPr marL="228600" indent="-228600">
              <a:buAutoNum type="arabicPeriod"/>
            </a:pPr>
            <a:endParaRPr lang="en-US" sz="1200" b="1" dirty="0" smtClean="0"/>
          </a:p>
          <a:p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6" y="4038600"/>
            <a:ext cx="3700723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0" y="1534986"/>
            <a:ext cx="3700723" cy="2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862013" y="6619875"/>
            <a:ext cx="8281987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buSzPct val="91000"/>
              <a:buFont typeface="Lucida Grande"/>
              <a:buChar char="▼"/>
              <a:defRPr sz="2800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>
              <a:lnSpc>
                <a:spcPct val="95000"/>
              </a:lnSpc>
              <a:spcBef>
                <a:spcPts val="500"/>
              </a:spcBef>
              <a:buClr>
                <a:srgbClr val="002F5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>
              <a:lnSpc>
                <a:spcPct val="95000"/>
              </a:lnSpc>
              <a:spcBef>
                <a:spcPts val="400"/>
              </a:spcBef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002F5F"/>
              </a:buClr>
              <a:buFont typeface="Lucida Grande"/>
              <a:buChar char="−"/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900" dirty="0" smtClean="0">
                <a:solidFill>
                  <a:schemeClr val="bg2">
                    <a:lumMod val="75000"/>
                  </a:schemeClr>
                </a:solidFill>
              </a:rPr>
              <a:t>Naval Information Warfare Center Pacific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369695" y="228600"/>
            <a:ext cx="6324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+mj-lt"/>
                <a:ea typeface="MS PGothic" pitchFamily="34" charset="-128"/>
                <a:cs typeface="ＭＳ Ｐゴシック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MS PGothic" pitchFamily="34" charset="-128"/>
                <a:cs typeface="ＭＳ Ｐゴシック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F5F"/>
                </a:solidFill>
                <a:latin typeface="Arial Narrow" pitchFamily="34" charset="0"/>
                <a:ea typeface="ＭＳ Ｐゴシック" pitchFamily="-106" charset="-128"/>
              </a:defRPr>
            </a:lvl9pPr>
          </a:lstStyle>
          <a:p>
            <a:pPr algn="ctr"/>
            <a:r>
              <a:rPr lang="en-US" kern="0" dirty="0" smtClean="0">
                <a:solidFill>
                  <a:schemeClr val="tx1"/>
                </a:solidFill>
              </a:rPr>
              <a:t>Enabling File Extensions</a:t>
            </a: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E70AD-96C3-46DD-B22B-053F75968A4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t>6/27/2019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03B7E-48C7-4B79-B85B-4CB5EC9F66A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itchFamily="34" charset="-128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1676400"/>
            <a:ext cx="426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b="1" dirty="0" smtClean="0"/>
              <a:t>Select the File Explorer Icon from the Taskbar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Click on the “View” Tab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b="1" dirty="0" smtClean="0"/>
              <a:t>Check the “File name extensions” box</a:t>
            </a:r>
          </a:p>
          <a:p>
            <a:pPr marL="228600" indent="-228600">
              <a:buAutoNum type="arabicPeriod"/>
            </a:pPr>
            <a:endParaRPr lang="en-US" sz="1200" b="1" dirty="0" smtClean="0"/>
          </a:p>
          <a:p>
            <a:pPr marL="228600" indent="-228600">
              <a:buAutoNum type="arabicPeriod"/>
            </a:pPr>
            <a:r>
              <a:rPr lang="en-US" sz="1200" b="1" dirty="0" smtClean="0"/>
              <a:t>File Extensions will now be visible for all files</a:t>
            </a:r>
          </a:p>
          <a:p>
            <a:endParaRPr lang="en-US" sz="1200" b="1" dirty="0" smtClean="0"/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endParaRPr lang="en-US" sz="1200" b="1" dirty="0" smtClean="0"/>
          </a:p>
          <a:p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1" y="1481845"/>
            <a:ext cx="3324689" cy="140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3" y="3047749"/>
            <a:ext cx="4419600" cy="327660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6200000">
            <a:off x="2877457" y="2285904"/>
            <a:ext cx="647791" cy="7639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 rot="5400000">
            <a:off x="2589802" y="3240397"/>
            <a:ext cx="647791" cy="7639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6200000">
            <a:off x="1161052" y="2904873"/>
            <a:ext cx="647791" cy="76390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7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11879</TotalTime>
  <Words>348</Words>
  <Application>Microsoft Office PowerPoint</Application>
  <PresentationFormat>On-screen Show (4:3)</PresentationFormat>
  <Paragraphs>145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ＭＳ Ｐゴシック</vt:lpstr>
      <vt:lpstr>Arial</vt:lpstr>
      <vt:lpstr>Arial Narrow</vt:lpstr>
      <vt:lpstr>Calibri</vt:lpstr>
      <vt:lpstr>Calibri Light</vt:lpstr>
      <vt:lpstr>Wingdings</vt:lpstr>
      <vt:lpstr>Office Theme</vt:lpstr>
      <vt:lpstr>Interim method to print NALCOMIS High Priority NMCS/PMCS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SPAWAR BRIEFS</dc:title>
  <dc:creator>Sandoval, Mark A AZC SPAWARSYSCEN-PACIFIC, 42220</dc:creator>
  <cp:lastModifiedBy>Hernandez MSgt Joseph S</cp:lastModifiedBy>
  <cp:revision>995</cp:revision>
  <cp:lastPrinted>2016-08-22T18:02:40Z</cp:lastPrinted>
  <dcterms:created xsi:type="dcterms:W3CDTF">2010-10-21T19:39:24Z</dcterms:created>
  <dcterms:modified xsi:type="dcterms:W3CDTF">2019-06-27T19:06:38Z</dcterms:modified>
</cp:coreProperties>
</file>