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13"/>
  </p:notesMasterIdLst>
  <p:sldIdLst>
    <p:sldId id="256" r:id="rId2"/>
    <p:sldId id="264" r:id="rId3"/>
    <p:sldId id="258" r:id="rId4"/>
    <p:sldId id="285" r:id="rId5"/>
    <p:sldId id="279" r:id="rId6"/>
    <p:sldId id="271" r:id="rId7"/>
    <p:sldId id="281" r:id="rId8"/>
    <p:sldId id="282" r:id="rId9"/>
    <p:sldId id="283" r:id="rId10"/>
    <p:sldId id="284" r:id="rId11"/>
    <p:sldId id="28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FF5F9C-5035-47E4-BED2-6559BCFB1DBF}">
  <a:tblStyle styleId="{B9FF5F9C-5035-47E4-BED2-6559BCFB1D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39" autoAdjust="0"/>
  </p:normalViewPr>
  <p:slideViewPr>
    <p:cSldViewPr snapToGrid="0">
      <p:cViewPr varScale="1">
        <p:scale>
          <a:sx n="107" d="100"/>
          <a:sy n="107" d="100"/>
        </p:scale>
        <p:origin x="108"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wood.justin" userId="b781a526-367b-4fd9-9fe2-79d18823d5b6" providerId="ADAL" clId="{78358915-66E2-4163-ABEB-04F7498C35AD}"/>
    <pc:docChg chg="undo custSel addSld delSld modSld sldOrd delMainMaster">
      <pc:chgData name="sherwood.justin" userId="b781a526-367b-4fd9-9fe2-79d18823d5b6" providerId="ADAL" clId="{78358915-66E2-4163-ABEB-04F7498C35AD}" dt="2024-05-07T23:09:49.898" v="1439" actId="20577"/>
      <pc:docMkLst>
        <pc:docMk/>
      </pc:docMkLst>
      <pc:sldChg chg="modSp mod">
        <pc:chgData name="sherwood.justin" userId="b781a526-367b-4fd9-9fe2-79d18823d5b6" providerId="ADAL" clId="{78358915-66E2-4163-ABEB-04F7498C35AD}" dt="2024-05-07T22:04:56.334" v="95" actId="1076"/>
        <pc:sldMkLst>
          <pc:docMk/>
          <pc:sldMk cId="0" sldId="256"/>
        </pc:sldMkLst>
        <pc:spChg chg="mod">
          <ac:chgData name="sherwood.justin" userId="b781a526-367b-4fd9-9fe2-79d18823d5b6" providerId="ADAL" clId="{78358915-66E2-4163-ABEB-04F7498C35AD}" dt="2024-05-07T22:04:29.797" v="30" actId="20577"/>
          <ac:spMkLst>
            <pc:docMk/>
            <pc:sldMk cId="0" sldId="256"/>
            <ac:spMk id="232" creationId="{00000000-0000-0000-0000-000000000000}"/>
          </ac:spMkLst>
        </pc:spChg>
        <pc:spChg chg="mod">
          <ac:chgData name="sherwood.justin" userId="b781a526-367b-4fd9-9fe2-79d18823d5b6" providerId="ADAL" clId="{78358915-66E2-4163-ABEB-04F7498C35AD}" dt="2024-05-07T22:04:56.334" v="95" actId="1076"/>
          <ac:spMkLst>
            <pc:docMk/>
            <pc:sldMk cId="0" sldId="256"/>
            <ac:spMk id="233" creationId="{00000000-0000-0000-0000-000000000000}"/>
          </ac:spMkLst>
        </pc:spChg>
      </pc:sldChg>
      <pc:sldChg chg="del">
        <pc:chgData name="sherwood.justin" userId="b781a526-367b-4fd9-9fe2-79d18823d5b6" providerId="ADAL" clId="{78358915-66E2-4163-ABEB-04F7498C35AD}" dt="2024-05-07T22:02:57.530" v="0" actId="47"/>
        <pc:sldMkLst>
          <pc:docMk/>
          <pc:sldMk cId="0" sldId="257"/>
        </pc:sldMkLst>
      </pc:sldChg>
      <pc:sldChg chg="addSp delSp modSp mod">
        <pc:chgData name="sherwood.justin" userId="b781a526-367b-4fd9-9fe2-79d18823d5b6" providerId="ADAL" clId="{78358915-66E2-4163-ABEB-04F7498C35AD}" dt="2024-05-07T23:08:09.688" v="1438" actId="1076"/>
        <pc:sldMkLst>
          <pc:docMk/>
          <pc:sldMk cId="0" sldId="258"/>
        </pc:sldMkLst>
        <pc:spChg chg="add mod">
          <ac:chgData name="sherwood.justin" userId="b781a526-367b-4fd9-9fe2-79d18823d5b6" providerId="ADAL" clId="{78358915-66E2-4163-ABEB-04F7498C35AD}" dt="2024-05-07T22:11:54.305" v="342" actId="122"/>
          <ac:spMkLst>
            <pc:docMk/>
            <pc:sldMk cId="0" sldId="258"/>
            <ac:spMk id="2" creationId="{873B5A7A-4C4D-77E0-6E45-BDD90608A90C}"/>
          </ac:spMkLst>
        </pc:spChg>
        <pc:spChg chg="add mod">
          <ac:chgData name="sherwood.justin" userId="b781a526-367b-4fd9-9fe2-79d18823d5b6" providerId="ADAL" clId="{78358915-66E2-4163-ABEB-04F7498C35AD}" dt="2024-05-07T22:09:45.430" v="184" actId="20577"/>
          <ac:spMkLst>
            <pc:docMk/>
            <pc:sldMk cId="0" sldId="258"/>
            <ac:spMk id="3" creationId="{9B6C489C-89B0-FEF3-099B-9D895F166C53}"/>
          </ac:spMkLst>
        </pc:spChg>
        <pc:spChg chg="add mod">
          <ac:chgData name="sherwood.justin" userId="b781a526-367b-4fd9-9fe2-79d18823d5b6" providerId="ADAL" clId="{78358915-66E2-4163-ABEB-04F7498C35AD}" dt="2024-05-07T22:11:22.465" v="336" actId="1076"/>
          <ac:spMkLst>
            <pc:docMk/>
            <pc:sldMk cId="0" sldId="258"/>
            <ac:spMk id="4" creationId="{A311C4A5-9CC5-4E1B-F24A-38EE6A5679C8}"/>
          </ac:spMkLst>
        </pc:spChg>
        <pc:spChg chg="mod">
          <ac:chgData name="sherwood.justin" userId="b781a526-367b-4fd9-9fe2-79d18823d5b6" providerId="ADAL" clId="{78358915-66E2-4163-ABEB-04F7498C35AD}" dt="2024-05-07T22:17:12.729" v="770" actId="313"/>
          <ac:spMkLst>
            <pc:docMk/>
            <pc:sldMk cId="0" sldId="258"/>
            <ac:spMk id="279" creationId="{00000000-0000-0000-0000-000000000000}"/>
          </ac:spMkLst>
        </pc:spChg>
        <pc:spChg chg="mod">
          <ac:chgData name="sherwood.justin" userId="b781a526-367b-4fd9-9fe2-79d18823d5b6" providerId="ADAL" clId="{78358915-66E2-4163-ABEB-04F7498C35AD}" dt="2024-05-07T22:09:08.709" v="163" actId="1076"/>
          <ac:spMkLst>
            <pc:docMk/>
            <pc:sldMk cId="0" sldId="258"/>
            <ac:spMk id="280" creationId="{00000000-0000-0000-0000-000000000000}"/>
          </ac:spMkLst>
        </pc:spChg>
        <pc:grpChg chg="mod">
          <ac:chgData name="sherwood.justin" userId="b781a526-367b-4fd9-9fe2-79d18823d5b6" providerId="ADAL" clId="{78358915-66E2-4163-ABEB-04F7498C35AD}" dt="2024-05-07T22:09:12.552" v="164" actId="1076"/>
          <ac:grpSpMkLst>
            <pc:docMk/>
            <pc:sldMk cId="0" sldId="258"/>
            <ac:grpSpMk id="281" creationId="{00000000-0000-0000-0000-000000000000}"/>
          </ac:grpSpMkLst>
        </pc:grpChg>
        <pc:grpChg chg="mod">
          <ac:chgData name="sherwood.justin" userId="b781a526-367b-4fd9-9fe2-79d18823d5b6" providerId="ADAL" clId="{78358915-66E2-4163-ABEB-04F7498C35AD}" dt="2024-05-07T22:13:39.908" v="346" actId="1076"/>
          <ac:grpSpMkLst>
            <pc:docMk/>
            <pc:sldMk cId="0" sldId="258"/>
            <ac:grpSpMk id="284" creationId="{00000000-0000-0000-0000-000000000000}"/>
          </ac:grpSpMkLst>
        </pc:grpChg>
        <pc:picChg chg="add del mod">
          <ac:chgData name="sherwood.justin" userId="b781a526-367b-4fd9-9fe2-79d18823d5b6" providerId="ADAL" clId="{78358915-66E2-4163-ABEB-04F7498C35AD}" dt="2024-05-07T23:07:58.858" v="1433" actId="478"/>
          <ac:picMkLst>
            <pc:docMk/>
            <pc:sldMk cId="0" sldId="258"/>
            <ac:picMk id="5" creationId="{1702349D-BACD-81E0-CBDA-78B26834700A}"/>
          </ac:picMkLst>
        </pc:picChg>
        <pc:picChg chg="add mod">
          <ac:chgData name="sherwood.justin" userId="b781a526-367b-4fd9-9fe2-79d18823d5b6" providerId="ADAL" clId="{78358915-66E2-4163-ABEB-04F7498C35AD}" dt="2024-05-07T23:08:09.688" v="1438" actId="1076"/>
          <ac:picMkLst>
            <pc:docMk/>
            <pc:sldMk cId="0" sldId="258"/>
            <ac:picMk id="7" creationId="{501C7C1C-4628-C568-39D4-E864A2EAD29F}"/>
          </ac:picMkLst>
        </pc:picChg>
      </pc:sldChg>
      <pc:sldChg chg="add del">
        <pc:chgData name="sherwood.justin" userId="b781a526-367b-4fd9-9fe2-79d18823d5b6" providerId="ADAL" clId="{78358915-66E2-4163-ABEB-04F7498C35AD}" dt="2024-05-07T22:17:48.144" v="771" actId="47"/>
        <pc:sldMkLst>
          <pc:docMk/>
          <pc:sldMk cId="0" sldId="259"/>
        </pc:sldMkLst>
      </pc:sldChg>
      <pc:sldChg chg="del">
        <pc:chgData name="sherwood.justin" userId="b781a526-367b-4fd9-9fe2-79d18823d5b6" providerId="ADAL" clId="{78358915-66E2-4163-ABEB-04F7498C35AD}" dt="2024-05-07T22:03:05.206" v="2" actId="47"/>
        <pc:sldMkLst>
          <pc:docMk/>
          <pc:sldMk cId="0" sldId="260"/>
        </pc:sldMkLst>
      </pc:sldChg>
      <pc:sldChg chg="del">
        <pc:chgData name="sherwood.justin" userId="b781a526-367b-4fd9-9fe2-79d18823d5b6" providerId="ADAL" clId="{78358915-66E2-4163-ABEB-04F7498C35AD}" dt="2024-05-07T22:03:06.040" v="3" actId="47"/>
        <pc:sldMkLst>
          <pc:docMk/>
          <pc:sldMk cId="0" sldId="261"/>
        </pc:sldMkLst>
      </pc:sldChg>
      <pc:sldChg chg="del">
        <pc:chgData name="sherwood.justin" userId="b781a526-367b-4fd9-9fe2-79d18823d5b6" providerId="ADAL" clId="{78358915-66E2-4163-ABEB-04F7498C35AD}" dt="2024-05-07T22:03:06.444" v="4" actId="47"/>
        <pc:sldMkLst>
          <pc:docMk/>
          <pc:sldMk cId="0" sldId="262"/>
        </pc:sldMkLst>
      </pc:sldChg>
      <pc:sldChg chg="del">
        <pc:chgData name="sherwood.justin" userId="b781a526-367b-4fd9-9fe2-79d18823d5b6" providerId="ADAL" clId="{78358915-66E2-4163-ABEB-04F7498C35AD}" dt="2024-05-07T22:03:08.067" v="5" actId="47"/>
        <pc:sldMkLst>
          <pc:docMk/>
          <pc:sldMk cId="0" sldId="263"/>
        </pc:sldMkLst>
      </pc:sldChg>
      <pc:sldChg chg="modSp mod ord">
        <pc:chgData name="sherwood.justin" userId="b781a526-367b-4fd9-9fe2-79d18823d5b6" providerId="ADAL" clId="{78358915-66E2-4163-ABEB-04F7498C35AD}" dt="2024-05-07T23:09:49.898" v="1439" actId="20577"/>
        <pc:sldMkLst>
          <pc:docMk/>
          <pc:sldMk cId="0" sldId="264"/>
        </pc:sldMkLst>
        <pc:spChg chg="mod">
          <ac:chgData name="sherwood.justin" userId="b781a526-367b-4fd9-9fe2-79d18823d5b6" providerId="ADAL" clId="{78358915-66E2-4163-ABEB-04F7498C35AD}" dt="2024-05-07T23:09:49.898" v="1439" actId="20577"/>
          <ac:spMkLst>
            <pc:docMk/>
            <pc:sldMk cId="0" sldId="264"/>
            <ac:spMk id="418" creationId="{00000000-0000-0000-0000-000000000000}"/>
          </ac:spMkLst>
        </pc:spChg>
        <pc:spChg chg="mod">
          <ac:chgData name="sherwood.justin" userId="b781a526-367b-4fd9-9fe2-79d18823d5b6" providerId="ADAL" clId="{78358915-66E2-4163-ABEB-04F7498C35AD}" dt="2024-05-07T22:19:55.282" v="796" actId="14100"/>
          <ac:spMkLst>
            <pc:docMk/>
            <pc:sldMk cId="0" sldId="264"/>
            <ac:spMk id="419" creationId="{00000000-0000-0000-0000-000000000000}"/>
          </ac:spMkLst>
        </pc:spChg>
      </pc:sldChg>
      <pc:sldChg chg="del">
        <pc:chgData name="sherwood.justin" userId="b781a526-367b-4fd9-9fe2-79d18823d5b6" providerId="ADAL" clId="{78358915-66E2-4163-ABEB-04F7498C35AD}" dt="2024-05-07T22:03:14.678" v="6" actId="47"/>
        <pc:sldMkLst>
          <pc:docMk/>
          <pc:sldMk cId="0" sldId="265"/>
        </pc:sldMkLst>
      </pc:sldChg>
      <pc:sldChg chg="del">
        <pc:chgData name="sherwood.justin" userId="b781a526-367b-4fd9-9fe2-79d18823d5b6" providerId="ADAL" clId="{78358915-66E2-4163-ABEB-04F7498C35AD}" dt="2024-05-07T22:03:16.201" v="7" actId="47"/>
        <pc:sldMkLst>
          <pc:docMk/>
          <pc:sldMk cId="0" sldId="266"/>
        </pc:sldMkLst>
      </pc:sldChg>
      <pc:sldChg chg="del">
        <pc:chgData name="sherwood.justin" userId="b781a526-367b-4fd9-9fe2-79d18823d5b6" providerId="ADAL" clId="{78358915-66E2-4163-ABEB-04F7498C35AD}" dt="2024-05-07T22:03:19.046" v="8" actId="47"/>
        <pc:sldMkLst>
          <pc:docMk/>
          <pc:sldMk cId="0" sldId="267"/>
        </pc:sldMkLst>
      </pc:sldChg>
      <pc:sldChg chg="del">
        <pc:chgData name="sherwood.justin" userId="b781a526-367b-4fd9-9fe2-79d18823d5b6" providerId="ADAL" clId="{78358915-66E2-4163-ABEB-04F7498C35AD}" dt="2024-05-07T22:03:27.380" v="11" actId="47"/>
        <pc:sldMkLst>
          <pc:docMk/>
          <pc:sldMk cId="0" sldId="268"/>
        </pc:sldMkLst>
      </pc:sldChg>
      <pc:sldChg chg="del">
        <pc:chgData name="sherwood.justin" userId="b781a526-367b-4fd9-9fe2-79d18823d5b6" providerId="ADAL" clId="{78358915-66E2-4163-ABEB-04F7498C35AD}" dt="2024-05-07T22:03:25.932" v="10" actId="47"/>
        <pc:sldMkLst>
          <pc:docMk/>
          <pc:sldMk cId="0" sldId="269"/>
        </pc:sldMkLst>
      </pc:sldChg>
      <pc:sldChg chg="del">
        <pc:chgData name="sherwood.justin" userId="b781a526-367b-4fd9-9fe2-79d18823d5b6" providerId="ADAL" clId="{78358915-66E2-4163-ABEB-04F7498C35AD}" dt="2024-05-07T22:03:24.385" v="9" actId="47"/>
        <pc:sldMkLst>
          <pc:docMk/>
          <pc:sldMk cId="0" sldId="270"/>
        </pc:sldMkLst>
      </pc:sldChg>
      <pc:sldChg chg="addSp delSp modSp mod modNotesTx">
        <pc:chgData name="sherwood.justin" userId="b781a526-367b-4fd9-9fe2-79d18823d5b6" providerId="ADAL" clId="{78358915-66E2-4163-ABEB-04F7498C35AD}" dt="2024-05-07T22:37:33.877" v="1019"/>
        <pc:sldMkLst>
          <pc:docMk/>
          <pc:sldMk cId="0" sldId="271"/>
        </pc:sldMkLst>
        <pc:spChg chg="add mod">
          <ac:chgData name="sherwood.justin" userId="b781a526-367b-4fd9-9fe2-79d18823d5b6" providerId="ADAL" clId="{78358915-66E2-4163-ABEB-04F7498C35AD}" dt="2024-05-07T22:29:32.503" v="923"/>
          <ac:spMkLst>
            <pc:docMk/>
            <pc:sldMk cId="0" sldId="271"/>
            <ac:spMk id="6" creationId="{2750C925-0DEB-DAF9-3953-B7E9B9B9E259}"/>
          </ac:spMkLst>
        </pc:spChg>
        <pc:spChg chg="mod">
          <ac:chgData name="sherwood.justin" userId="b781a526-367b-4fd9-9fe2-79d18823d5b6" providerId="ADAL" clId="{78358915-66E2-4163-ABEB-04F7498C35AD}" dt="2024-05-07T22:26:53.067" v="852" actId="1076"/>
          <ac:spMkLst>
            <pc:docMk/>
            <pc:sldMk cId="0" sldId="271"/>
            <ac:spMk id="823" creationId="{00000000-0000-0000-0000-000000000000}"/>
          </ac:spMkLst>
        </pc:spChg>
        <pc:spChg chg="del">
          <ac:chgData name="sherwood.justin" userId="b781a526-367b-4fd9-9fe2-79d18823d5b6" providerId="ADAL" clId="{78358915-66E2-4163-ABEB-04F7498C35AD}" dt="2024-05-07T22:24:24.437" v="814" actId="478"/>
          <ac:spMkLst>
            <pc:docMk/>
            <pc:sldMk cId="0" sldId="271"/>
            <ac:spMk id="824" creationId="{00000000-0000-0000-0000-000000000000}"/>
          </ac:spMkLst>
        </pc:spChg>
        <pc:spChg chg="add del mod">
          <ac:chgData name="sherwood.justin" userId="b781a526-367b-4fd9-9fe2-79d18823d5b6" providerId="ADAL" clId="{78358915-66E2-4163-ABEB-04F7498C35AD}" dt="2024-05-07T22:37:33.877" v="1019"/>
          <ac:spMkLst>
            <pc:docMk/>
            <pc:sldMk cId="0" sldId="271"/>
            <ac:spMk id="825" creationId="{00000000-0000-0000-0000-000000000000}"/>
          </ac:spMkLst>
        </pc:spChg>
        <pc:spChg chg="del mod">
          <ac:chgData name="sherwood.justin" userId="b781a526-367b-4fd9-9fe2-79d18823d5b6" providerId="ADAL" clId="{78358915-66E2-4163-ABEB-04F7498C35AD}" dt="2024-05-07T22:27:04.215" v="855" actId="478"/>
          <ac:spMkLst>
            <pc:docMk/>
            <pc:sldMk cId="0" sldId="271"/>
            <ac:spMk id="826" creationId="{00000000-0000-0000-0000-000000000000}"/>
          </ac:spMkLst>
        </pc:spChg>
        <pc:spChg chg="del">
          <ac:chgData name="sherwood.justin" userId="b781a526-367b-4fd9-9fe2-79d18823d5b6" providerId="ADAL" clId="{78358915-66E2-4163-ABEB-04F7498C35AD}" dt="2024-05-07T22:25:19.548" v="823" actId="478"/>
          <ac:spMkLst>
            <pc:docMk/>
            <pc:sldMk cId="0" sldId="271"/>
            <ac:spMk id="827" creationId="{00000000-0000-0000-0000-000000000000}"/>
          </ac:spMkLst>
        </pc:spChg>
        <pc:spChg chg="del">
          <ac:chgData name="sherwood.justin" userId="b781a526-367b-4fd9-9fe2-79d18823d5b6" providerId="ADAL" clId="{78358915-66E2-4163-ABEB-04F7498C35AD}" dt="2024-05-07T22:25:21.383" v="825" actId="478"/>
          <ac:spMkLst>
            <pc:docMk/>
            <pc:sldMk cId="0" sldId="271"/>
            <ac:spMk id="828" creationId="{00000000-0000-0000-0000-000000000000}"/>
          </ac:spMkLst>
        </pc:spChg>
        <pc:spChg chg="del mod">
          <ac:chgData name="sherwood.justin" userId="b781a526-367b-4fd9-9fe2-79d18823d5b6" providerId="ADAL" clId="{78358915-66E2-4163-ABEB-04F7498C35AD}" dt="2024-05-07T22:25:22.508" v="827" actId="478"/>
          <ac:spMkLst>
            <pc:docMk/>
            <pc:sldMk cId="0" sldId="271"/>
            <ac:spMk id="829" creationId="{00000000-0000-0000-0000-000000000000}"/>
          </ac:spMkLst>
        </pc:spChg>
        <pc:spChg chg="del">
          <ac:chgData name="sherwood.justin" userId="b781a526-367b-4fd9-9fe2-79d18823d5b6" providerId="ADAL" clId="{78358915-66E2-4163-ABEB-04F7498C35AD}" dt="2024-05-07T22:25:20.084" v="824" actId="478"/>
          <ac:spMkLst>
            <pc:docMk/>
            <pc:sldMk cId="0" sldId="271"/>
            <ac:spMk id="830" creationId="{00000000-0000-0000-0000-000000000000}"/>
          </ac:spMkLst>
        </pc:spChg>
        <pc:spChg chg="mod">
          <ac:chgData name="sherwood.justin" userId="b781a526-367b-4fd9-9fe2-79d18823d5b6" providerId="ADAL" clId="{78358915-66E2-4163-ABEB-04F7498C35AD}" dt="2024-05-07T22:26:45.678" v="851" actId="1076"/>
          <ac:spMkLst>
            <pc:docMk/>
            <pc:sldMk cId="0" sldId="271"/>
            <ac:spMk id="831" creationId="{00000000-0000-0000-0000-000000000000}"/>
          </ac:spMkLst>
        </pc:spChg>
        <pc:picChg chg="add mod">
          <ac:chgData name="sherwood.justin" userId="b781a526-367b-4fd9-9fe2-79d18823d5b6" providerId="ADAL" clId="{78358915-66E2-4163-ABEB-04F7498C35AD}" dt="2024-05-07T22:26:56.043" v="853" actId="1076"/>
          <ac:picMkLst>
            <pc:docMk/>
            <pc:sldMk cId="0" sldId="271"/>
            <ac:picMk id="3" creationId="{3A64B9E9-DD39-5DC4-1F1B-75F4FDC683C9}"/>
          </ac:picMkLst>
        </pc:picChg>
        <pc:picChg chg="add mod">
          <ac:chgData name="sherwood.justin" userId="b781a526-367b-4fd9-9fe2-79d18823d5b6" providerId="ADAL" clId="{78358915-66E2-4163-ABEB-04F7498C35AD}" dt="2024-05-07T22:28:01.041" v="892" actId="1076"/>
          <ac:picMkLst>
            <pc:docMk/>
            <pc:sldMk cId="0" sldId="271"/>
            <ac:picMk id="5" creationId="{560B1E0E-6617-6AF7-1BA8-08227CD538C7}"/>
          </ac:picMkLst>
        </pc:picChg>
        <pc:picChg chg="del">
          <ac:chgData name="sherwood.justin" userId="b781a526-367b-4fd9-9fe2-79d18823d5b6" providerId="ADAL" clId="{78358915-66E2-4163-ABEB-04F7498C35AD}" dt="2024-05-07T22:24:58.685" v="816" actId="478"/>
          <ac:picMkLst>
            <pc:docMk/>
            <pc:sldMk cId="0" sldId="271"/>
            <ac:picMk id="822" creationId="{00000000-0000-0000-0000-000000000000}"/>
          </ac:picMkLst>
        </pc:picChg>
      </pc:sldChg>
      <pc:sldChg chg="del">
        <pc:chgData name="sherwood.justin" userId="b781a526-367b-4fd9-9fe2-79d18823d5b6" providerId="ADAL" clId="{78358915-66E2-4163-ABEB-04F7498C35AD}" dt="2024-05-07T22:04:15.641" v="21" actId="47"/>
        <pc:sldMkLst>
          <pc:docMk/>
          <pc:sldMk cId="0" sldId="272"/>
        </pc:sldMkLst>
      </pc:sldChg>
      <pc:sldChg chg="del">
        <pc:chgData name="sherwood.justin" userId="b781a526-367b-4fd9-9fe2-79d18823d5b6" providerId="ADAL" clId="{78358915-66E2-4163-ABEB-04F7498C35AD}" dt="2024-05-07T22:03:36.494" v="12" actId="47"/>
        <pc:sldMkLst>
          <pc:docMk/>
          <pc:sldMk cId="0" sldId="273"/>
        </pc:sldMkLst>
      </pc:sldChg>
      <pc:sldChg chg="del">
        <pc:chgData name="sherwood.justin" userId="b781a526-367b-4fd9-9fe2-79d18823d5b6" providerId="ADAL" clId="{78358915-66E2-4163-ABEB-04F7498C35AD}" dt="2024-05-07T22:06:20.363" v="117" actId="47"/>
        <pc:sldMkLst>
          <pc:docMk/>
          <pc:sldMk cId="0" sldId="274"/>
        </pc:sldMkLst>
      </pc:sldChg>
      <pc:sldChg chg="del">
        <pc:chgData name="sherwood.justin" userId="b781a526-367b-4fd9-9fe2-79d18823d5b6" providerId="ADAL" clId="{78358915-66E2-4163-ABEB-04F7498C35AD}" dt="2024-05-07T22:04:14.380" v="20" actId="47"/>
        <pc:sldMkLst>
          <pc:docMk/>
          <pc:sldMk cId="0" sldId="275"/>
        </pc:sldMkLst>
      </pc:sldChg>
      <pc:sldChg chg="del">
        <pc:chgData name="sherwood.justin" userId="b781a526-367b-4fd9-9fe2-79d18823d5b6" providerId="ADAL" clId="{78358915-66E2-4163-ABEB-04F7498C35AD}" dt="2024-05-07T22:04:16.894" v="22" actId="47"/>
        <pc:sldMkLst>
          <pc:docMk/>
          <pc:sldMk cId="0" sldId="276"/>
        </pc:sldMkLst>
      </pc:sldChg>
      <pc:sldChg chg="del">
        <pc:chgData name="sherwood.justin" userId="b781a526-367b-4fd9-9fe2-79d18823d5b6" providerId="ADAL" clId="{78358915-66E2-4163-ABEB-04F7498C35AD}" dt="2024-05-07T22:21:23.334" v="799" actId="47"/>
        <pc:sldMkLst>
          <pc:docMk/>
          <pc:sldMk cId="0" sldId="277"/>
        </pc:sldMkLst>
      </pc:sldChg>
      <pc:sldChg chg="addSp modSp del mod modClrScheme chgLayout">
        <pc:chgData name="sherwood.justin" userId="b781a526-367b-4fd9-9fe2-79d18823d5b6" providerId="ADAL" clId="{78358915-66E2-4163-ABEB-04F7498C35AD}" dt="2024-05-07T22:06:40.291" v="119" actId="47"/>
        <pc:sldMkLst>
          <pc:docMk/>
          <pc:sldMk cId="0" sldId="278"/>
        </pc:sldMkLst>
        <pc:spChg chg="add mod ord">
          <ac:chgData name="sherwood.justin" userId="b781a526-367b-4fd9-9fe2-79d18823d5b6" providerId="ADAL" clId="{78358915-66E2-4163-ABEB-04F7498C35AD}" dt="2024-05-07T22:06:33.469" v="118" actId="700"/>
          <ac:spMkLst>
            <pc:docMk/>
            <pc:sldMk cId="0" sldId="278"/>
            <ac:spMk id="2" creationId="{E6AD8FD5-E87B-F8A3-E68E-8EB3B9EAF8A5}"/>
          </ac:spMkLst>
        </pc:spChg>
        <pc:spChg chg="mod ord">
          <ac:chgData name="sherwood.justin" userId="b781a526-367b-4fd9-9fe2-79d18823d5b6" providerId="ADAL" clId="{78358915-66E2-4163-ABEB-04F7498C35AD}" dt="2024-05-07T22:06:33.469" v="118" actId="700"/>
          <ac:spMkLst>
            <pc:docMk/>
            <pc:sldMk cId="0" sldId="278"/>
            <ac:spMk id="1076"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77"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78"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79"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0"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1"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2"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3"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4"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5"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6"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7"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8"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89"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90" creationId="{00000000-0000-0000-0000-000000000000}"/>
          </ac:spMkLst>
        </pc:spChg>
        <pc:spChg chg="mod ord">
          <ac:chgData name="sherwood.justin" userId="b781a526-367b-4fd9-9fe2-79d18823d5b6" providerId="ADAL" clId="{78358915-66E2-4163-ABEB-04F7498C35AD}" dt="2024-05-07T22:06:33.469" v="118" actId="700"/>
          <ac:spMkLst>
            <pc:docMk/>
            <pc:sldMk cId="0" sldId="278"/>
            <ac:spMk id="1091" creationId="{00000000-0000-0000-0000-000000000000}"/>
          </ac:spMkLst>
        </pc:spChg>
      </pc:sldChg>
      <pc:sldChg chg="del">
        <pc:chgData name="sherwood.justin" userId="b781a526-367b-4fd9-9fe2-79d18823d5b6" providerId="ADAL" clId="{78358915-66E2-4163-ABEB-04F7498C35AD}" dt="2024-05-07T22:04:06.836" v="18" actId="47"/>
        <pc:sldMkLst>
          <pc:docMk/>
          <pc:sldMk cId="0" sldId="279"/>
        </pc:sldMkLst>
      </pc:sldChg>
      <pc:sldChg chg="addSp delSp modSp new mod modClrScheme chgLayout">
        <pc:chgData name="sherwood.justin" userId="b781a526-367b-4fd9-9fe2-79d18823d5b6" providerId="ADAL" clId="{78358915-66E2-4163-ABEB-04F7498C35AD}" dt="2024-05-07T22:46:58.084" v="1102" actId="20577"/>
        <pc:sldMkLst>
          <pc:docMk/>
          <pc:sldMk cId="1516284240" sldId="279"/>
        </pc:sldMkLst>
        <pc:spChg chg="del mod ord">
          <ac:chgData name="sherwood.justin" userId="b781a526-367b-4fd9-9fe2-79d18823d5b6" providerId="ADAL" clId="{78358915-66E2-4163-ABEB-04F7498C35AD}" dt="2024-05-07T22:05:38.152" v="97" actId="700"/>
          <ac:spMkLst>
            <pc:docMk/>
            <pc:sldMk cId="1516284240" sldId="279"/>
            <ac:spMk id="2" creationId="{966974AC-8BEA-C0E8-452B-C04DEF753C7F}"/>
          </ac:spMkLst>
        </pc:spChg>
        <pc:spChg chg="del mod ord">
          <ac:chgData name="sherwood.justin" userId="b781a526-367b-4fd9-9fe2-79d18823d5b6" providerId="ADAL" clId="{78358915-66E2-4163-ABEB-04F7498C35AD}" dt="2024-05-07T22:05:38.152" v="97" actId="700"/>
          <ac:spMkLst>
            <pc:docMk/>
            <pc:sldMk cId="1516284240" sldId="279"/>
            <ac:spMk id="3" creationId="{05A62623-C4A5-2B9D-AB91-AFECF0192F8C}"/>
          </ac:spMkLst>
        </pc:spChg>
        <pc:spChg chg="del">
          <ac:chgData name="sherwood.justin" userId="b781a526-367b-4fd9-9fe2-79d18823d5b6" providerId="ADAL" clId="{78358915-66E2-4163-ABEB-04F7498C35AD}" dt="2024-05-07T22:05:38.152" v="97" actId="700"/>
          <ac:spMkLst>
            <pc:docMk/>
            <pc:sldMk cId="1516284240" sldId="279"/>
            <ac:spMk id="4" creationId="{9020E6E0-A4BA-EC3C-9956-FCB34E8B89E2}"/>
          </ac:spMkLst>
        </pc:spChg>
        <pc:spChg chg="add mod ord">
          <ac:chgData name="sherwood.justin" userId="b781a526-367b-4fd9-9fe2-79d18823d5b6" providerId="ADAL" clId="{78358915-66E2-4163-ABEB-04F7498C35AD}" dt="2024-05-07T22:46:58.084" v="1102" actId="20577"/>
          <ac:spMkLst>
            <pc:docMk/>
            <pc:sldMk cId="1516284240" sldId="279"/>
            <ac:spMk id="5" creationId="{669C179E-E44F-86CB-C2DD-6E6ABEF026DA}"/>
          </ac:spMkLst>
        </pc:spChg>
        <pc:spChg chg="add mod ord">
          <ac:chgData name="sherwood.justin" userId="b781a526-367b-4fd9-9fe2-79d18823d5b6" providerId="ADAL" clId="{78358915-66E2-4163-ABEB-04F7498C35AD}" dt="2024-05-07T22:05:56.897" v="116"/>
          <ac:spMkLst>
            <pc:docMk/>
            <pc:sldMk cId="1516284240" sldId="279"/>
            <ac:spMk id="6" creationId="{A9567DEA-C721-954C-A4C1-E0AB66C7DC3A}"/>
          </ac:spMkLst>
        </pc:spChg>
      </pc:sldChg>
      <pc:sldChg chg="del">
        <pc:chgData name="sherwood.justin" userId="b781a526-367b-4fd9-9fe2-79d18823d5b6" providerId="ADAL" clId="{78358915-66E2-4163-ABEB-04F7498C35AD}" dt="2024-05-07T22:04:04.090" v="17" actId="47"/>
        <pc:sldMkLst>
          <pc:docMk/>
          <pc:sldMk cId="0" sldId="280"/>
        </pc:sldMkLst>
      </pc:sldChg>
      <pc:sldChg chg="addSp delSp modSp new mod modClrScheme chgLayout">
        <pc:chgData name="sherwood.justin" userId="b781a526-367b-4fd9-9fe2-79d18823d5b6" providerId="ADAL" clId="{78358915-66E2-4163-ABEB-04F7498C35AD}" dt="2024-05-07T22:47:59.758" v="1108" actId="20577"/>
        <pc:sldMkLst>
          <pc:docMk/>
          <pc:sldMk cId="454166813" sldId="280"/>
        </pc:sldMkLst>
        <pc:spChg chg="del mod ord">
          <ac:chgData name="sherwood.justin" userId="b781a526-367b-4fd9-9fe2-79d18823d5b6" providerId="ADAL" clId="{78358915-66E2-4163-ABEB-04F7498C35AD}" dt="2024-05-07T22:06:51.565" v="121" actId="700"/>
          <ac:spMkLst>
            <pc:docMk/>
            <pc:sldMk cId="454166813" sldId="280"/>
            <ac:spMk id="2" creationId="{BBDF5C25-8239-64EF-D1C5-E2B3AD4B1018}"/>
          </ac:spMkLst>
        </pc:spChg>
        <pc:spChg chg="del mod ord">
          <ac:chgData name="sherwood.justin" userId="b781a526-367b-4fd9-9fe2-79d18823d5b6" providerId="ADAL" clId="{78358915-66E2-4163-ABEB-04F7498C35AD}" dt="2024-05-07T22:06:51.565" v="121" actId="700"/>
          <ac:spMkLst>
            <pc:docMk/>
            <pc:sldMk cId="454166813" sldId="280"/>
            <ac:spMk id="3" creationId="{7E26AD48-4501-91FF-AAF3-F3CC184E4D4B}"/>
          </ac:spMkLst>
        </pc:spChg>
        <pc:spChg chg="del mod ord">
          <ac:chgData name="sherwood.justin" userId="b781a526-367b-4fd9-9fe2-79d18823d5b6" providerId="ADAL" clId="{78358915-66E2-4163-ABEB-04F7498C35AD}" dt="2024-05-07T22:06:51.565" v="121" actId="700"/>
          <ac:spMkLst>
            <pc:docMk/>
            <pc:sldMk cId="454166813" sldId="280"/>
            <ac:spMk id="4" creationId="{03DE5212-EB86-B2CD-6FD1-D442D22AD0E6}"/>
          </ac:spMkLst>
        </pc:spChg>
        <pc:spChg chg="add del mod ord">
          <ac:chgData name="sherwood.justin" userId="b781a526-367b-4fd9-9fe2-79d18823d5b6" providerId="ADAL" clId="{78358915-66E2-4163-ABEB-04F7498C35AD}" dt="2024-05-07T22:07:03.512" v="122" actId="700"/>
          <ac:spMkLst>
            <pc:docMk/>
            <pc:sldMk cId="454166813" sldId="280"/>
            <ac:spMk id="5" creationId="{22F67090-6DDD-B1D9-88C9-A96C9B3CC0FE}"/>
          </ac:spMkLst>
        </pc:spChg>
        <pc:spChg chg="add del mod ord">
          <ac:chgData name="sherwood.justin" userId="b781a526-367b-4fd9-9fe2-79d18823d5b6" providerId="ADAL" clId="{78358915-66E2-4163-ABEB-04F7498C35AD}" dt="2024-05-07T22:07:03.512" v="122" actId="700"/>
          <ac:spMkLst>
            <pc:docMk/>
            <pc:sldMk cId="454166813" sldId="280"/>
            <ac:spMk id="6" creationId="{A5CE25E0-B5BD-FA11-62E4-AD88466F73E0}"/>
          </ac:spMkLst>
        </pc:spChg>
        <pc:spChg chg="add del mod ord">
          <ac:chgData name="sherwood.justin" userId="b781a526-367b-4fd9-9fe2-79d18823d5b6" providerId="ADAL" clId="{78358915-66E2-4163-ABEB-04F7498C35AD}" dt="2024-05-07T22:07:03.512" v="122" actId="700"/>
          <ac:spMkLst>
            <pc:docMk/>
            <pc:sldMk cId="454166813" sldId="280"/>
            <ac:spMk id="7" creationId="{CDDBDE11-5440-13A8-AEA9-F31A429F9247}"/>
          </ac:spMkLst>
        </pc:spChg>
        <pc:spChg chg="add del mod ord">
          <ac:chgData name="sherwood.justin" userId="b781a526-367b-4fd9-9fe2-79d18823d5b6" providerId="ADAL" clId="{78358915-66E2-4163-ABEB-04F7498C35AD}" dt="2024-05-07T22:07:03.512" v="122" actId="700"/>
          <ac:spMkLst>
            <pc:docMk/>
            <pc:sldMk cId="454166813" sldId="280"/>
            <ac:spMk id="8" creationId="{65A1D0FB-D7A6-FA68-1D8E-9BE8519ABBD1}"/>
          </ac:spMkLst>
        </pc:spChg>
        <pc:spChg chg="add del mod ord">
          <ac:chgData name="sherwood.justin" userId="b781a526-367b-4fd9-9fe2-79d18823d5b6" providerId="ADAL" clId="{78358915-66E2-4163-ABEB-04F7498C35AD}" dt="2024-05-07T22:07:03.512" v="122" actId="700"/>
          <ac:spMkLst>
            <pc:docMk/>
            <pc:sldMk cId="454166813" sldId="280"/>
            <ac:spMk id="9" creationId="{D78271A4-8C17-6A1A-FBA4-FA8A9135397B}"/>
          </ac:spMkLst>
        </pc:spChg>
        <pc:spChg chg="add del mod ord">
          <ac:chgData name="sherwood.justin" userId="b781a526-367b-4fd9-9fe2-79d18823d5b6" providerId="ADAL" clId="{78358915-66E2-4163-ABEB-04F7498C35AD}" dt="2024-05-07T22:07:03.512" v="122" actId="700"/>
          <ac:spMkLst>
            <pc:docMk/>
            <pc:sldMk cId="454166813" sldId="280"/>
            <ac:spMk id="10" creationId="{2F131C07-729E-B8D2-B03B-6B1ED1603579}"/>
          </ac:spMkLst>
        </pc:spChg>
        <pc:spChg chg="add del mod ord">
          <ac:chgData name="sherwood.justin" userId="b781a526-367b-4fd9-9fe2-79d18823d5b6" providerId="ADAL" clId="{78358915-66E2-4163-ABEB-04F7498C35AD}" dt="2024-05-07T22:07:03.512" v="122" actId="700"/>
          <ac:spMkLst>
            <pc:docMk/>
            <pc:sldMk cId="454166813" sldId="280"/>
            <ac:spMk id="11" creationId="{35A5BAC3-5A15-AAE5-B764-27CAE4A374E4}"/>
          </ac:spMkLst>
        </pc:spChg>
        <pc:spChg chg="add del mod ord">
          <ac:chgData name="sherwood.justin" userId="b781a526-367b-4fd9-9fe2-79d18823d5b6" providerId="ADAL" clId="{78358915-66E2-4163-ABEB-04F7498C35AD}" dt="2024-05-07T22:07:03.512" v="122" actId="700"/>
          <ac:spMkLst>
            <pc:docMk/>
            <pc:sldMk cId="454166813" sldId="280"/>
            <ac:spMk id="12" creationId="{7061ADC0-15F0-564C-0651-8334D5A3E4C5}"/>
          </ac:spMkLst>
        </pc:spChg>
        <pc:spChg chg="add del mod ord">
          <ac:chgData name="sherwood.justin" userId="b781a526-367b-4fd9-9fe2-79d18823d5b6" providerId="ADAL" clId="{78358915-66E2-4163-ABEB-04F7498C35AD}" dt="2024-05-07T22:07:03.512" v="122" actId="700"/>
          <ac:spMkLst>
            <pc:docMk/>
            <pc:sldMk cId="454166813" sldId="280"/>
            <ac:spMk id="13" creationId="{FEA3E049-6F11-E535-DA30-9E08BF068572}"/>
          </ac:spMkLst>
        </pc:spChg>
        <pc:spChg chg="add del mod ord">
          <ac:chgData name="sherwood.justin" userId="b781a526-367b-4fd9-9fe2-79d18823d5b6" providerId="ADAL" clId="{78358915-66E2-4163-ABEB-04F7498C35AD}" dt="2024-05-07T22:07:03.512" v="122" actId="700"/>
          <ac:spMkLst>
            <pc:docMk/>
            <pc:sldMk cId="454166813" sldId="280"/>
            <ac:spMk id="14" creationId="{41B5EDC7-557F-0D57-9067-1EE2C34C95F5}"/>
          </ac:spMkLst>
        </pc:spChg>
        <pc:spChg chg="add del mod ord">
          <ac:chgData name="sherwood.justin" userId="b781a526-367b-4fd9-9fe2-79d18823d5b6" providerId="ADAL" clId="{78358915-66E2-4163-ABEB-04F7498C35AD}" dt="2024-05-07T22:07:03.512" v="122" actId="700"/>
          <ac:spMkLst>
            <pc:docMk/>
            <pc:sldMk cId="454166813" sldId="280"/>
            <ac:spMk id="15" creationId="{C668B7B7-101B-EECD-A06F-FA08C80BA116}"/>
          </ac:spMkLst>
        </pc:spChg>
        <pc:spChg chg="add del mod ord">
          <ac:chgData name="sherwood.justin" userId="b781a526-367b-4fd9-9fe2-79d18823d5b6" providerId="ADAL" clId="{78358915-66E2-4163-ABEB-04F7498C35AD}" dt="2024-05-07T22:07:03.512" v="122" actId="700"/>
          <ac:spMkLst>
            <pc:docMk/>
            <pc:sldMk cId="454166813" sldId="280"/>
            <ac:spMk id="16" creationId="{3504D86F-CDF0-6122-5B70-75A17EFF6120}"/>
          </ac:spMkLst>
        </pc:spChg>
        <pc:spChg chg="add del mod ord">
          <ac:chgData name="sherwood.justin" userId="b781a526-367b-4fd9-9fe2-79d18823d5b6" providerId="ADAL" clId="{78358915-66E2-4163-ABEB-04F7498C35AD}" dt="2024-05-07T22:07:03.512" v="122" actId="700"/>
          <ac:spMkLst>
            <pc:docMk/>
            <pc:sldMk cId="454166813" sldId="280"/>
            <ac:spMk id="17" creationId="{5DAB1B44-1996-681E-0091-572D385C8159}"/>
          </ac:spMkLst>
        </pc:spChg>
        <pc:spChg chg="add del mod ord">
          <ac:chgData name="sherwood.justin" userId="b781a526-367b-4fd9-9fe2-79d18823d5b6" providerId="ADAL" clId="{78358915-66E2-4163-ABEB-04F7498C35AD}" dt="2024-05-07T22:07:03.512" v="122" actId="700"/>
          <ac:spMkLst>
            <pc:docMk/>
            <pc:sldMk cId="454166813" sldId="280"/>
            <ac:spMk id="18" creationId="{503A1ADE-104E-9EEB-D35F-FB3DC5E19C32}"/>
          </ac:spMkLst>
        </pc:spChg>
        <pc:spChg chg="add del mod ord">
          <ac:chgData name="sherwood.justin" userId="b781a526-367b-4fd9-9fe2-79d18823d5b6" providerId="ADAL" clId="{78358915-66E2-4163-ABEB-04F7498C35AD}" dt="2024-05-07T22:07:03.512" v="122" actId="700"/>
          <ac:spMkLst>
            <pc:docMk/>
            <pc:sldMk cId="454166813" sldId="280"/>
            <ac:spMk id="19" creationId="{506F15CE-A0E1-51F3-D067-085E618AFE86}"/>
          </ac:spMkLst>
        </pc:spChg>
        <pc:spChg chg="add del mod ord">
          <ac:chgData name="sherwood.justin" userId="b781a526-367b-4fd9-9fe2-79d18823d5b6" providerId="ADAL" clId="{78358915-66E2-4163-ABEB-04F7498C35AD}" dt="2024-05-07T22:07:03.512" v="122" actId="700"/>
          <ac:spMkLst>
            <pc:docMk/>
            <pc:sldMk cId="454166813" sldId="280"/>
            <ac:spMk id="20" creationId="{B594C8EF-BCCF-8C40-2D03-F558DE029ED3}"/>
          </ac:spMkLst>
        </pc:spChg>
        <pc:spChg chg="add del mod ord">
          <ac:chgData name="sherwood.justin" userId="b781a526-367b-4fd9-9fe2-79d18823d5b6" providerId="ADAL" clId="{78358915-66E2-4163-ABEB-04F7498C35AD}" dt="2024-05-07T22:07:12.931" v="123" actId="700"/>
          <ac:spMkLst>
            <pc:docMk/>
            <pc:sldMk cId="454166813" sldId="280"/>
            <ac:spMk id="21" creationId="{96BE3DAC-0C0B-9E2C-4AF2-4E84229EB0CF}"/>
          </ac:spMkLst>
        </pc:spChg>
        <pc:spChg chg="add del mod ord">
          <ac:chgData name="sherwood.justin" userId="b781a526-367b-4fd9-9fe2-79d18823d5b6" providerId="ADAL" clId="{78358915-66E2-4163-ABEB-04F7498C35AD}" dt="2024-05-07T22:07:12.931" v="123" actId="700"/>
          <ac:spMkLst>
            <pc:docMk/>
            <pc:sldMk cId="454166813" sldId="280"/>
            <ac:spMk id="22" creationId="{500FF340-15D4-9CC9-E241-0F44DD9ED9A9}"/>
          </ac:spMkLst>
        </pc:spChg>
        <pc:spChg chg="add del mod ord">
          <ac:chgData name="sherwood.justin" userId="b781a526-367b-4fd9-9fe2-79d18823d5b6" providerId="ADAL" clId="{78358915-66E2-4163-ABEB-04F7498C35AD}" dt="2024-05-07T22:07:12.931" v="123" actId="700"/>
          <ac:spMkLst>
            <pc:docMk/>
            <pc:sldMk cId="454166813" sldId="280"/>
            <ac:spMk id="23" creationId="{E5DEAA79-4997-BFA0-EE04-10CEFEE072A9}"/>
          </ac:spMkLst>
        </pc:spChg>
        <pc:spChg chg="add del mod ord">
          <ac:chgData name="sherwood.justin" userId="b781a526-367b-4fd9-9fe2-79d18823d5b6" providerId="ADAL" clId="{78358915-66E2-4163-ABEB-04F7498C35AD}" dt="2024-05-07T22:07:12.931" v="123" actId="700"/>
          <ac:spMkLst>
            <pc:docMk/>
            <pc:sldMk cId="454166813" sldId="280"/>
            <ac:spMk id="24" creationId="{91C11D84-5706-41FD-E2C5-68B3AB376651}"/>
          </ac:spMkLst>
        </pc:spChg>
        <pc:spChg chg="add del mod ord">
          <ac:chgData name="sherwood.justin" userId="b781a526-367b-4fd9-9fe2-79d18823d5b6" providerId="ADAL" clId="{78358915-66E2-4163-ABEB-04F7498C35AD}" dt="2024-05-07T22:07:12.931" v="123" actId="700"/>
          <ac:spMkLst>
            <pc:docMk/>
            <pc:sldMk cId="454166813" sldId="280"/>
            <ac:spMk id="25" creationId="{05CAFCAF-2F60-2F35-BD2C-F0DF06498F7F}"/>
          </ac:spMkLst>
        </pc:spChg>
        <pc:spChg chg="add mod ord">
          <ac:chgData name="sherwood.justin" userId="b781a526-367b-4fd9-9fe2-79d18823d5b6" providerId="ADAL" clId="{78358915-66E2-4163-ABEB-04F7498C35AD}" dt="2024-05-07T22:07:33.973" v="151" actId="20577"/>
          <ac:spMkLst>
            <pc:docMk/>
            <pc:sldMk cId="454166813" sldId="280"/>
            <ac:spMk id="26" creationId="{E09D0D89-7DFF-E4E1-AEF7-0136E0DFC4CF}"/>
          </ac:spMkLst>
        </pc:spChg>
        <pc:spChg chg="add mod ord">
          <ac:chgData name="sherwood.justin" userId="b781a526-367b-4fd9-9fe2-79d18823d5b6" providerId="ADAL" clId="{78358915-66E2-4163-ABEB-04F7498C35AD}" dt="2024-05-07T22:47:59.758" v="1108" actId="20577"/>
          <ac:spMkLst>
            <pc:docMk/>
            <pc:sldMk cId="454166813" sldId="280"/>
            <ac:spMk id="27" creationId="{C6ACF60A-33B5-B070-4266-7436E120A625}"/>
          </ac:spMkLst>
        </pc:spChg>
      </pc:sldChg>
      <pc:sldChg chg="addSp delSp modSp add mod modNotesTx">
        <pc:chgData name="sherwood.justin" userId="b781a526-367b-4fd9-9fe2-79d18823d5b6" providerId="ADAL" clId="{78358915-66E2-4163-ABEB-04F7498C35AD}" dt="2024-05-07T22:37:52.150" v="1023" actId="14100"/>
        <pc:sldMkLst>
          <pc:docMk/>
          <pc:sldMk cId="1869825011" sldId="281"/>
        </pc:sldMkLst>
        <pc:spChg chg="mod">
          <ac:chgData name="sherwood.justin" userId="b781a526-367b-4fd9-9fe2-79d18823d5b6" providerId="ADAL" clId="{78358915-66E2-4163-ABEB-04F7498C35AD}" dt="2024-05-07T22:34:39.066" v="972" actId="404"/>
          <ac:spMkLst>
            <pc:docMk/>
            <pc:sldMk cId="1869825011" sldId="281"/>
            <ac:spMk id="6" creationId="{2750C925-0DEB-DAF9-3953-B7E9B9B9E259}"/>
          </ac:spMkLst>
        </pc:spChg>
        <pc:spChg chg="add mod">
          <ac:chgData name="sherwood.justin" userId="b781a526-367b-4fd9-9fe2-79d18823d5b6" providerId="ADAL" clId="{78358915-66E2-4163-ABEB-04F7498C35AD}" dt="2024-05-07T22:37:52.150" v="1023" actId="14100"/>
          <ac:spMkLst>
            <pc:docMk/>
            <pc:sldMk cId="1869825011" sldId="281"/>
            <ac:spMk id="11" creationId="{8A2F6441-13FC-74A1-1E48-42905287B9DD}"/>
          </ac:spMkLst>
        </pc:spChg>
        <pc:spChg chg="mod">
          <ac:chgData name="sherwood.justin" userId="b781a526-367b-4fd9-9fe2-79d18823d5b6" providerId="ADAL" clId="{78358915-66E2-4163-ABEB-04F7498C35AD}" dt="2024-05-07T22:31:20.825" v="934" actId="20577"/>
          <ac:spMkLst>
            <pc:docMk/>
            <pc:sldMk cId="1869825011" sldId="281"/>
            <ac:spMk id="823" creationId="{00000000-0000-0000-0000-000000000000}"/>
          </ac:spMkLst>
        </pc:spChg>
        <pc:spChg chg="del mod">
          <ac:chgData name="sherwood.justin" userId="b781a526-367b-4fd9-9fe2-79d18823d5b6" providerId="ADAL" clId="{78358915-66E2-4163-ABEB-04F7498C35AD}" dt="2024-05-07T22:32:31.641" v="955" actId="478"/>
          <ac:spMkLst>
            <pc:docMk/>
            <pc:sldMk cId="1869825011" sldId="281"/>
            <ac:spMk id="825" creationId="{00000000-0000-0000-0000-000000000000}"/>
          </ac:spMkLst>
        </pc:spChg>
        <pc:spChg chg="mod">
          <ac:chgData name="sherwood.justin" userId="b781a526-367b-4fd9-9fe2-79d18823d5b6" providerId="ADAL" clId="{78358915-66E2-4163-ABEB-04F7498C35AD}" dt="2024-05-07T22:31:31.295" v="935"/>
          <ac:spMkLst>
            <pc:docMk/>
            <pc:sldMk cId="1869825011" sldId="281"/>
            <ac:spMk id="831" creationId="{00000000-0000-0000-0000-000000000000}"/>
          </ac:spMkLst>
        </pc:spChg>
        <pc:picChg chg="del">
          <ac:chgData name="sherwood.justin" userId="b781a526-367b-4fd9-9fe2-79d18823d5b6" providerId="ADAL" clId="{78358915-66E2-4163-ABEB-04F7498C35AD}" dt="2024-05-07T22:31:03.305" v="929" actId="478"/>
          <ac:picMkLst>
            <pc:docMk/>
            <pc:sldMk cId="1869825011" sldId="281"/>
            <ac:picMk id="3" creationId="{3A64B9E9-DD39-5DC4-1F1B-75F4FDC683C9}"/>
          </ac:picMkLst>
        </pc:picChg>
        <pc:picChg chg="add mod">
          <ac:chgData name="sherwood.justin" userId="b781a526-367b-4fd9-9fe2-79d18823d5b6" providerId="ADAL" clId="{78358915-66E2-4163-ABEB-04F7498C35AD}" dt="2024-05-07T22:33:28.866" v="967" actId="1076"/>
          <ac:picMkLst>
            <pc:docMk/>
            <pc:sldMk cId="1869825011" sldId="281"/>
            <ac:picMk id="4" creationId="{028C2E9D-6A37-E5F4-610D-2AFD218FE145}"/>
          </ac:picMkLst>
        </pc:picChg>
        <pc:picChg chg="del mod">
          <ac:chgData name="sherwood.justin" userId="b781a526-367b-4fd9-9fe2-79d18823d5b6" providerId="ADAL" clId="{78358915-66E2-4163-ABEB-04F7498C35AD}" dt="2024-05-07T22:31:44.595" v="938" actId="478"/>
          <ac:picMkLst>
            <pc:docMk/>
            <pc:sldMk cId="1869825011" sldId="281"/>
            <ac:picMk id="5" creationId="{560B1E0E-6617-6AF7-1BA8-08227CD538C7}"/>
          </ac:picMkLst>
        </pc:picChg>
        <pc:picChg chg="add mod">
          <ac:chgData name="sherwood.justin" userId="b781a526-367b-4fd9-9fe2-79d18823d5b6" providerId="ADAL" clId="{78358915-66E2-4163-ABEB-04F7498C35AD}" dt="2024-05-07T22:37:39.480" v="1020" actId="1076"/>
          <ac:picMkLst>
            <pc:docMk/>
            <pc:sldMk cId="1869825011" sldId="281"/>
            <ac:picMk id="8" creationId="{BC8ED143-C795-B330-3F62-D5F7FAE489E5}"/>
          </ac:picMkLst>
        </pc:picChg>
        <pc:picChg chg="add del">
          <ac:chgData name="sherwood.justin" userId="b781a526-367b-4fd9-9fe2-79d18823d5b6" providerId="ADAL" clId="{78358915-66E2-4163-ABEB-04F7498C35AD}" dt="2024-05-07T22:33:10.055" v="964" actId="478"/>
          <ac:picMkLst>
            <pc:docMk/>
            <pc:sldMk cId="1869825011" sldId="281"/>
            <ac:picMk id="10" creationId="{6A1FF965-BC85-4EE6-386D-CE4E5E13A53F}"/>
          </ac:picMkLst>
        </pc:picChg>
      </pc:sldChg>
      <pc:sldChg chg="add del">
        <pc:chgData name="sherwood.justin" userId="b781a526-367b-4fd9-9fe2-79d18823d5b6" providerId="ADAL" clId="{78358915-66E2-4163-ABEB-04F7498C35AD}" dt="2024-05-07T22:29:48.662" v="925" actId="47"/>
        <pc:sldMkLst>
          <pc:docMk/>
          <pc:sldMk cId="3791845015" sldId="281"/>
        </pc:sldMkLst>
      </pc:sldChg>
      <pc:sldChg chg="addSp delSp modSp add mod ord modNotesTx">
        <pc:chgData name="sherwood.justin" userId="b781a526-367b-4fd9-9fe2-79d18823d5b6" providerId="ADAL" clId="{78358915-66E2-4163-ABEB-04F7498C35AD}" dt="2024-05-07T22:40:07.201" v="1038"/>
        <pc:sldMkLst>
          <pc:docMk/>
          <pc:sldMk cId="123057424" sldId="282"/>
        </pc:sldMkLst>
        <pc:spChg chg="mod">
          <ac:chgData name="sherwood.justin" userId="b781a526-367b-4fd9-9fe2-79d18823d5b6" providerId="ADAL" clId="{78358915-66E2-4163-ABEB-04F7498C35AD}" dt="2024-05-07T22:38:58.267" v="1035"/>
          <ac:spMkLst>
            <pc:docMk/>
            <pc:sldMk cId="123057424" sldId="282"/>
            <ac:spMk id="6" creationId="{2750C925-0DEB-DAF9-3953-B7E9B9B9E259}"/>
          </ac:spMkLst>
        </pc:spChg>
        <pc:spChg chg="mod">
          <ac:chgData name="sherwood.justin" userId="b781a526-367b-4fd9-9fe2-79d18823d5b6" providerId="ADAL" clId="{78358915-66E2-4163-ABEB-04F7498C35AD}" dt="2024-05-07T22:36:21.142" v="980" actId="20577"/>
          <ac:spMkLst>
            <pc:docMk/>
            <pc:sldMk cId="123057424" sldId="282"/>
            <ac:spMk id="823" creationId="{00000000-0000-0000-0000-000000000000}"/>
          </ac:spMkLst>
        </pc:spChg>
        <pc:spChg chg="mod">
          <ac:chgData name="sherwood.justin" userId="b781a526-367b-4fd9-9fe2-79d18823d5b6" providerId="ADAL" clId="{78358915-66E2-4163-ABEB-04F7498C35AD}" dt="2024-05-07T22:37:26.510" v="1018" actId="20577"/>
          <ac:spMkLst>
            <pc:docMk/>
            <pc:sldMk cId="123057424" sldId="282"/>
            <ac:spMk id="825" creationId="{00000000-0000-0000-0000-000000000000}"/>
          </ac:spMkLst>
        </pc:spChg>
        <pc:spChg chg="mod">
          <ac:chgData name="sherwood.justin" userId="b781a526-367b-4fd9-9fe2-79d18823d5b6" providerId="ADAL" clId="{78358915-66E2-4163-ABEB-04F7498C35AD}" dt="2024-05-07T22:36:28.936" v="981"/>
          <ac:spMkLst>
            <pc:docMk/>
            <pc:sldMk cId="123057424" sldId="282"/>
            <ac:spMk id="831" creationId="{00000000-0000-0000-0000-000000000000}"/>
          </ac:spMkLst>
        </pc:spChg>
        <pc:picChg chg="del">
          <ac:chgData name="sherwood.justin" userId="b781a526-367b-4fd9-9fe2-79d18823d5b6" providerId="ADAL" clId="{78358915-66E2-4163-ABEB-04F7498C35AD}" dt="2024-05-07T22:36:34.113" v="982" actId="478"/>
          <ac:picMkLst>
            <pc:docMk/>
            <pc:sldMk cId="123057424" sldId="282"/>
            <ac:picMk id="3" creationId="{3A64B9E9-DD39-5DC4-1F1B-75F4FDC683C9}"/>
          </ac:picMkLst>
        </pc:picChg>
        <pc:picChg chg="add mod">
          <ac:chgData name="sherwood.justin" userId="b781a526-367b-4fd9-9fe2-79d18823d5b6" providerId="ADAL" clId="{78358915-66E2-4163-ABEB-04F7498C35AD}" dt="2024-05-07T22:36:49.047" v="985" actId="1076"/>
          <ac:picMkLst>
            <pc:docMk/>
            <pc:sldMk cId="123057424" sldId="282"/>
            <ac:picMk id="4" creationId="{6E9A2ADE-113C-65FC-7869-F7FAE64452C6}"/>
          </ac:picMkLst>
        </pc:picChg>
        <pc:picChg chg="del">
          <ac:chgData name="sherwood.justin" userId="b781a526-367b-4fd9-9fe2-79d18823d5b6" providerId="ADAL" clId="{78358915-66E2-4163-ABEB-04F7498C35AD}" dt="2024-05-07T22:37:06.351" v="986" actId="478"/>
          <ac:picMkLst>
            <pc:docMk/>
            <pc:sldMk cId="123057424" sldId="282"/>
            <ac:picMk id="5" creationId="{560B1E0E-6617-6AF7-1BA8-08227CD538C7}"/>
          </ac:picMkLst>
        </pc:picChg>
        <pc:picChg chg="add mod">
          <ac:chgData name="sherwood.justin" userId="b781a526-367b-4fd9-9fe2-79d18823d5b6" providerId="ADAL" clId="{78358915-66E2-4163-ABEB-04F7498C35AD}" dt="2024-05-07T22:37:11.566" v="988" actId="1076"/>
          <ac:picMkLst>
            <pc:docMk/>
            <pc:sldMk cId="123057424" sldId="282"/>
            <ac:picMk id="8" creationId="{9F2BEB55-BA0C-DBEC-3779-CCDD08DB8888}"/>
          </ac:picMkLst>
        </pc:picChg>
      </pc:sldChg>
      <pc:sldChg chg="new del">
        <pc:chgData name="sherwood.justin" userId="b781a526-367b-4fd9-9fe2-79d18823d5b6" providerId="ADAL" clId="{78358915-66E2-4163-ABEB-04F7498C35AD}" dt="2024-05-07T22:34:50.303" v="974" actId="47"/>
        <pc:sldMkLst>
          <pc:docMk/>
          <pc:sldMk cId="680723442" sldId="282"/>
        </pc:sldMkLst>
      </pc:sldChg>
      <pc:sldChg chg="add del">
        <pc:chgData name="sherwood.justin" userId="b781a526-367b-4fd9-9fe2-79d18823d5b6" providerId="ADAL" clId="{78358915-66E2-4163-ABEB-04F7498C35AD}" dt="2024-05-07T22:29:48.106" v="924" actId="47"/>
        <pc:sldMkLst>
          <pc:docMk/>
          <pc:sldMk cId="2977350126" sldId="282"/>
        </pc:sldMkLst>
      </pc:sldChg>
      <pc:sldChg chg="add del">
        <pc:chgData name="sherwood.justin" userId="b781a526-367b-4fd9-9fe2-79d18823d5b6" providerId="ADAL" clId="{78358915-66E2-4163-ABEB-04F7498C35AD}" dt="2024-05-07T22:29:49.063" v="926" actId="47"/>
        <pc:sldMkLst>
          <pc:docMk/>
          <pc:sldMk cId="153467502" sldId="283"/>
        </pc:sldMkLst>
      </pc:sldChg>
      <pc:sldChg chg="addSp delSp modSp add mod modNotesTx">
        <pc:chgData name="sherwood.justin" userId="b781a526-367b-4fd9-9fe2-79d18823d5b6" providerId="ADAL" clId="{78358915-66E2-4163-ABEB-04F7498C35AD}" dt="2024-05-07T22:43:58.320" v="1058"/>
        <pc:sldMkLst>
          <pc:docMk/>
          <pc:sldMk cId="3869714938" sldId="283"/>
        </pc:sldMkLst>
        <pc:spChg chg="mod">
          <ac:chgData name="sherwood.justin" userId="b781a526-367b-4fd9-9fe2-79d18823d5b6" providerId="ADAL" clId="{78358915-66E2-4163-ABEB-04F7498C35AD}" dt="2024-05-07T22:43:53.946" v="1056" actId="20577"/>
          <ac:spMkLst>
            <pc:docMk/>
            <pc:sldMk cId="3869714938" sldId="283"/>
            <ac:spMk id="6" creationId="{2750C925-0DEB-DAF9-3953-B7E9B9B9E259}"/>
          </ac:spMkLst>
        </pc:spChg>
        <pc:spChg chg="mod">
          <ac:chgData name="sherwood.justin" userId="b781a526-367b-4fd9-9fe2-79d18823d5b6" providerId="ADAL" clId="{78358915-66E2-4163-ABEB-04F7498C35AD}" dt="2024-05-07T22:42:05.433" v="1049" actId="20577"/>
          <ac:spMkLst>
            <pc:docMk/>
            <pc:sldMk cId="3869714938" sldId="283"/>
            <ac:spMk id="823" creationId="{00000000-0000-0000-0000-000000000000}"/>
          </ac:spMkLst>
        </pc:spChg>
        <pc:spChg chg="mod">
          <ac:chgData name="sherwood.justin" userId="b781a526-367b-4fd9-9fe2-79d18823d5b6" providerId="ADAL" clId="{78358915-66E2-4163-ABEB-04F7498C35AD}" dt="2024-05-07T22:42:13.720" v="1050"/>
          <ac:spMkLst>
            <pc:docMk/>
            <pc:sldMk cId="3869714938" sldId="283"/>
            <ac:spMk id="831" creationId="{00000000-0000-0000-0000-000000000000}"/>
          </ac:spMkLst>
        </pc:spChg>
        <pc:picChg chg="add mod">
          <ac:chgData name="sherwood.justin" userId="b781a526-367b-4fd9-9fe2-79d18823d5b6" providerId="ADAL" clId="{78358915-66E2-4163-ABEB-04F7498C35AD}" dt="2024-05-07T22:41:03.857" v="1044" actId="1076"/>
          <ac:picMkLst>
            <pc:docMk/>
            <pc:sldMk cId="3869714938" sldId="283"/>
            <ac:picMk id="3" creationId="{1D2080E9-BA7C-0D9F-4A5A-ADA2A3BBC36F}"/>
          </ac:picMkLst>
        </pc:picChg>
        <pc:picChg chg="del">
          <ac:chgData name="sherwood.justin" userId="b781a526-367b-4fd9-9fe2-79d18823d5b6" providerId="ADAL" clId="{78358915-66E2-4163-ABEB-04F7498C35AD}" dt="2024-05-07T22:40:58.700" v="1041" actId="478"/>
          <ac:picMkLst>
            <pc:docMk/>
            <pc:sldMk cId="3869714938" sldId="283"/>
            <ac:picMk id="4" creationId="{6E9A2ADE-113C-65FC-7869-F7FAE64452C6}"/>
          </ac:picMkLst>
        </pc:picChg>
        <pc:picChg chg="add mod">
          <ac:chgData name="sherwood.justin" userId="b781a526-367b-4fd9-9fe2-79d18823d5b6" providerId="ADAL" clId="{78358915-66E2-4163-ABEB-04F7498C35AD}" dt="2024-05-07T22:41:17.440" v="1047" actId="1076"/>
          <ac:picMkLst>
            <pc:docMk/>
            <pc:sldMk cId="3869714938" sldId="283"/>
            <ac:picMk id="7" creationId="{9361DDCC-8E91-1AFD-88E7-28A6EB1DEEE9}"/>
          </ac:picMkLst>
        </pc:picChg>
        <pc:picChg chg="del">
          <ac:chgData name="sherwood.justin" userId="b781a526-367b-4fd9-9fe2-79d18823d5b6" providerId="ADAL" clId="{78358915-66E2-4163-ABEB-04F7498C35AD}" dt="2024-05-07T22:41:14.326" v="1045" actId="478"/>
          <ac:picMkLst>
            <pc:docMk/>
            <pc:sldMk cId="3869714938" sldId="283"/>
            <ac:picMk id="8" creationId="{9F2BEB55-BA0C-DBEC-3779-CCDD08DB8888}"/>
          </ac:picMkLst>
        </pc:picChg>
      </pc:sldChg>
      <pc:sldChg chg="addSp delSp modSp add mod modNotesTx">
        <pc:chgData name="sherwood.justin" userId="b781a526-367b-4fd9-9fe2-79d18823d5b6" providerId="ADAL" clId="{78358915-66E2-4163-ABEB-04F7498C35AD}" dt="2024-05-07T22:46:25.143" v="1101" actId="14100"/>
        <pc:sldMkLst>
          <pc:docMk/>
          <pc:sldMk cId="1317990294" sldId="284"/>
        </pc:sldMkLst>
        <pc:spChg chg="mod">
          <ac:chgData name="sherwood.justin" userId="b781a526-367b-4fd9-9fe2-79d18823d5b6" providerId="ADAL" clId="{78358915-66E2-4163-ABEB-04F7498C35AD}" dt="2024-05-07T22:45:15.328" v="1087" actId="20577"/>
          <ac:spMkLst>
            <pc:docMk/>
            <pc:sldMk cId="1317990294" sldId="284"/>
            <ac:spMk id="6" creationId="{2750C925-0DEB-DAF9-3953-B7E9B9B9E259}"/>
          </ac:spMkLst>
        </pc:spChg>
        <pc:spChg chg="mod">
          <ac:chgData name="sherwood.justin" userId="b781a526-367b-4fd9-9fe2-79d18823d5b6" providerId="ADAL" clId="{78358915-66E2-4163-ABEB-04F7498C35AD}" dt="2024-05-07T22:44:05.441" v="1059" actId="20577"/>
          <ac:spMkLst>
            <pc:docMk/>
            <pc:sldMk cId="1317990294" sldId="284"/>
            <ac:spMk id="823" creationId="{00000000-0000-0000-0000-000000000000}"/>
          </ac:spMkLst>
        </pc:spChg>
        <pc:spChg chg="mod">
          <ac:chgData name="sherwood.justin" userId="b781a526-367b-4fd9-9fe2-79d18823d5b6" providerId="ADAL" clId="{78358915-66E2-4163-ABEB-04F7498C35AD}" dt="2024-05-07T22:44:12.603" v="1060"/>
          <ac:spMkLst>
            <pc:docMk/>
            <pc:sldMk cId="1317990294" sldId="284"/>
            <ac:spMk id="831" creationId="{00000000-0000-0000-0000-000000000000}"/>
          </ac:spMkLst>
        </pc:spChg>
        <pc:picChg chg="add mod">
          <ac:chgData name="sherwood.justin" userId="b781a526-367b-4fd9-9fe2-79d18823d5b6" providerId="ADAL" clId="{78358915-66E2-4163-ABEB-04F7498C35AD}" dt="2024-05-07T22:46:25.143" v="1101" actId="14100"/>
          <ac:picMkLst>
            <pc:docMk/>
            <pc:sldMk cId="1317990294" sldId="284"/>
            <ac:picMk id="3" creationId="{70D16154-CE47-0D2D-B5C6-203B937250A2}"/>
          </ac:picMkLst>
        </pc:picChg>
        <pc:picChg chg="del">
          <ac:chgData name="sherwood.justin" userId="b781a526-367b-4fd9-9fe2-79d18823d5b6" providerId="ADAL" clId="{78358915-66E2-4163-ABEB-04F7498C35AD}" dt="2024-05-07T22:45:29.892" v="1088" actId="478"/>
          <ac:picMkLst>
            <pc:docMk/>
            <pc:sldMk cId="1317990294" sldId="284"/>
            <ac:picMk id="4" creationId="{6E9A2ADE-113C-65FC-7869-F7FAE64452C6}"/>
          </ac:picMkLst>
        </pc:picChg>
        <pc:picChg chg="add mod">
          <ac:chgData name="sherwood.justin" userId="b781a526-367b-4fd9-9fe2-79d18823d5b6" providerId="ADAL" clId="{78358915-66E2-4163-ABEB-04F7498C35AD}" dt="2024-05-07T22:46:02.880" v="1095" actId="1076"/>
          <ac:picMkLst>
            <pc:docMk/>
            <pc:sldMk cId="1317990294" sldId="284"/>
            <ac:picMk id="7" creationId="{2F114B3F-C073-8256-9565-E4D0C189FB84}"/>
          </ac:picMkLst>
        </pc:picChg>
        <pc:picChg chg="del">
          <ac:chgData name="sherwood.justin" userId="b781a526-367b-4fd9-9fe2-79d18823d5b6" providerId="ADAL" clId="{78358915-66E2-4163-ABEB-04F7498C35AD}" dt="2024-05-07T22:46:00.045" v="1093" actId="478"/>
          <ac:picMkLst>
            <pc:docMk/>
            <pc:sldMk cId="1317990294" sldId="284"/>
            <ac:picMk id="8" creationId="{9F2BEB55-BA0C-DBEC-3779-CCDD08DB8888}"/>
          </ac:picMkLst>
        </pc:picChg>
      </pc:sldChg>
      <pc:sldChg chg="add del">
        <pc:chgData name="sherwood.justin" userId="b781a526-367b-4fd9-9fe2-79d18823d5b6" providerId="ADAL" clId="{78358915-66E2-4163-ABEB-04F7498C35AD}" dt="2024-05-07T22:29:49.601" v="927" actId="47"/>
        <pc:sldMkLst>
          <pc:docMk/>
          <pc:sldMk cId="2892829983" sldId="284"/>
        </pc:sldMkLst>
      </pc:sldChg>
      <pc:sldChg chg="del">
        <pc:chgData name="sherwood.justin" userId="b781a526-367b-4fd9-9fe2-79d18823d5b6" providerId="ADAL" clId="{78358915-66E2-4163-ABEB-04F7498C35AD}" dt="2024-05-07T22:03:54.882" v="13" actId="47"/>
        <pc:sldMkLst>
          <pc:docMk/>
          <pc:sldMk cId="0" sldId="285"/>
        </pc:sldMkLst>
      </pc:sldChg>
      <pc:sldChg chg="addSp delSp modSp new mod modClrScheme chgLayout">
        <pc:chgData name="sherwood.justin" userId="b781a526-367b-4fd9-9fe2-79d18823d5b6" providerId="ADAL" clId="{78358915-66E2-4163-ABEB-04F7498C35AD}" dt="2024-05-07T23:01:20.410" v="1432" actId="1036"/>
        <pc:sldMkLst>
          <pc:docMk/>
          <pc:sldMk cId="258774411" sldId="285"/>
        </pc:sldMkLst>
        <pc:spChg chg="del mod ord">
          <ac:chgData name="sherwood.justin" userId="b781a526-367b-4fd9-9fe2-79d18823d5b6" providerId="ADAL" clId="{78358915-66E2-4163-ABEB-04F7498C35AD}" dt="2024-05-07T22:49:15.834" v="1112" actId="700"/>
          <ac:spMkLst>
            <pc:docMk/>
            <pc:sldMk cId="258774411" sldId="285"/>
            <ac:spMk id="2" creationId="{0AA9D1E8-BBC8-CCE1-5E0E-DF76D69F3C84}"/>
          </ac:spMkLst>
        </pc:spChg>
        <pc:spChg chg="del mod ord">
          <ac:chgData name="sherwood.justin" userId="b781a526-367b-4fd9-9fe2-79d18823d5b6" providerId="ADAL" clId="{78358915-66E2-4163-ABEB-04F7498C35AD}" dt="2024-05-07T22:49:15.834" v="1112" actId="700"/>
          <ac:spMkLst>
            <pc:docMk/>
            <pc:sldMk cId="258774411" sldId="285"/>
            <ac:spMk id="3" creationId="{77C75102-8808-F2D4-36DD-2162552D49F9}"/>
          </ac:spMkLst>
        </pc:spChg>
        <pc:spChg chg="add mod ord">
          <ac:chgData name="sherwood.justin" userId="b781a526-367b-4fd9-9fe2-79d18823d5b6" providerId="ADAL" clId="{78358915-66E2-4163-ABEB-04F7498C35AD}" dt="2024-05-07T22:52:06.336" v="1204" actId="700"/>
          <ac:spMkLst>
            <pc:docMk/>
            <pc:sldMk cId="258774411" sldId="285"/>
            <ac:spMk id="4" creationId="{F4AE4815-9ED9-E0B5-D6BA-07CAEAA06B06}"/>
          </ac:spMkLst>
        </pc:spChg>
        <pc:spChg chg="add del mod ord">
          <ac:chgData name="sherwood.justin" userId="b781a526-367b-4fd9-9fe2-79d18823d5b6" providerId="ADAL" clId="{78358915-66E2-4163-ABEB-04F7498C35AD}" dt="2024-05-07T22:55:31.008" v="1366" actId="120"/>
          <ac:spMkLst>
            <pc:docMk/>
            <pc:sldMk cId="258774411" sldId="285"/>
            <ac:spMk id="5" creationId="{A58AE0FA-5BD1-BCA9-CACC-7C94A4216F0C}"/>
          </ac:spMkLst>
        </pc:spChg>
        <pc:spChg chg="add del mod ord">
          <ac:chgData name="sherwood.justin" userId="b781a526-367b-4fd9-9fe2-79d18823d5b6" providerId="ADAL" clId="{78358915-66E2-4163-ABEB-04F7498C35AD}" dt="2024-05-07T22:55:03.717" v="1344" actId="1076"/>
          <ac:spMkLst>
            <pc:docMk/>
            <pc:sldMk cId="258774411" sldId="285"/>
            <ac:spMk id="6" creationId="{7FCDF67C-3701-EDCB-B76A-D4FD7A85E871}"/>
          </ac:spMkLst>
        </pc:spChg>
        <pc:spChg chg="add mod ord">
          <ac:chgData name="sherwood.justin" userId="b781a526-367b-4fd9-9fe2-79d18823d5b6" providerId="ADAL" clId="{78358915-66E2-4163-ABEB-04F7498C35AD}" dt="2024-05-07T22:52:44.101" v="1221" actId="20577"/>
          <ac:spMkLst>
            <pc:docMk/>
            <pc:sldMk cId="258774411" sldId="285"/>
            <ac:spMk id="7" creationId="{665F8A65-C603-428C-AADD-A05F0AAC76E2}"/>
          </ac:spMkLst>
        </pc:spChg>
        <pc:spChg chg="add del mod ord">
          <ac:chgData name="sherwood.justin" userId="b781a526-367b-4fd9-9fe2-79d18823d5b6" providerId="ADAL" clId="{78358915-66E2-4163-ABEB-04F7498C35AD}" dt="2024-05-07T22:56:00.616" v="1375" actId="478"/>
          <ac:spMkLst>
            <pc:docMk/>
            <pc:sldMk cId="258774411" sldId="285"/>
            <ac:spMk id="8" creationId="{2C3FFFB9-63D6-C9DD-BEEF-06662C625D89}"/>
          </ac:spMkLst>
        </pc:spChg>
        <pc:spChg chg="add del mod ord">
          <ac:chgData name="sherwood.justin" userId="b781a526-367b-4fd9-9fe2-79d18823d5b6" providerId="ADAL" clId="{78358915-66E2-4163-ABEB-04F7498C35AD}" dt="2024-05-07T22:55:56.965" v="1373" actId="478"/>
          <ac:spMkLst>
            <pc:docMk/>
            <pc:sldMk cId="258774411" sldId="285"/>
            <ac:spMk id="9" creationId="{67DF5A9C-5E51-63EA-350B-EC08E7C48693}"/>
          </ac:spMkLst>
        </pc:spChg>
        <pc:spChg chg="add mod ord">
          <ac:chgData name="sherwood.justin" userId="b781a526-367b-4fd9-9fe2-79d18823d5b6" providerId="ADAL" clId="{78358915-66E2-4163-ABEB-04F7498C35AD}" dt="2024-05-07T22:54:54.009" v="1341" actId="1076"/>
          <ac:spMkLst>
            <pc:docMk/>
            <pc:sldMk cId="258774411" sldId="285"/>
            <ac:spMk id="10" creationId="{2029BCC3-DE83-D441-6F2D-691A84C72BB1}"/>
          </ac:spMkLst>
        </pc:spChg>
        <pc:spChg chg="add mod ord">
          <ac:chgData name="sherwood.justin" userId="b781a526-367b-4fd9-9fe2-79d18823d5b6" providerId="ADAL" clId="{78358915-66E2-4163-ABEB-04F7498C35AD}" dt="2024-05-07T22:55:01.130" v="1343" actId="1076"/>
          <ac:spMkLst>
            <pc:docMk/>
            <pc:sldMk cId="258774411" sldId="285"/>
            <ac:spMk id="11" creationId="{73ACACD7-8A7D-6885-5713-11C5829D7508}"/>
          </ac:spMkLst>
        </pc:spChg>
        <pc:spChg chg="add del mod ord">
          <ac:chgData name="sherwood.justin" userId="b781a526-367b-4fd9-9fe2-79d18823d5b6" providerId="ADAL" clId="{78358915-66E2-4163-ABEB-04F7498C35AD}" dt="2024-05-07T22:55:58.525" v="1374" actId="478"/>
          <ac:spMkLst>
            <pc:docMk/>
            <pc:sldMk cId="258774411" sldId="285"/>
            <ac:spMk id="12" creationId="{6E360806-C3F4-4955-7520-8DAA773A3956}"/>
          </ac:spMkLst>
        </pc:spChg>
        <pc:spChg chg="add mod ord">
          <ac:chgData name="sherwood.justin" userId="b781a526-367b-4fd9-9fe2-79d18823d5b6" providerId="ADAL" clId="{78358915-66E2-4163-ABEB-04F7498C35AD}" dt="2024-05-07T22:55:40.079" v="1371" actId="20577"/>
          <ac:spMkLst>
            <pc:docMk/>
            <pc:sldMk cId="258774411" sldId="285"/>
            <ac:spMk id="13" creationId="{F6A3C9B7-20C4-1B3A-C3BC-87CAA894119B}"/>
          </ac:spMkLst>
        </pc:spChg>
        <pc:spChg chg="add del mod ord">
          <ac:chgData name="sherwood.justin" userId="b781a526-367b-4fd9-9fe2-79d18823d5b6" providerId="ADAL" clId="{78358915-66E2-4163-ABEB-04F7498C35AD}" dt="2024-05-07T22:55:55.886" v="1372" actId="478"/>
          <ac:spMkLst>
            <pc:docMk/>
            <pc:sldMk cId="258774411" sldId="285"/>
            <ac:spMk id="14" creationId="{9E397438-0297-6827-E206-101AAEA3D6C7}"/>
          </ac:spMkLst>
        </pc:spChg>
        <pc:spChg chg="add del mod ord">
          <ac:chgData name="sherwood.justin" userId="b781a526-367b-4fd9-9fe2-79d18823d5b6" providerId="ADAL" clId="{78358915-66E2-4163-ABEB-04F7498C35AD}" dt="2024-05-07T22:49:47.063" v="1152" actId="478"/>
          <ac:spMkLst>
            <pc:docMk/>
            <pc:sldMk cId="258774411" sldId="285"/>
            <ac:spMk id="15" creationId="{8B862940-350A-1C34-30DF-71E1156DF4BB}"/>
          </ac:spMkLst>
        </pc:spChg>
        <pc:spChg chg="add del mod ord">
          <ac:chgData name="sherwood.justin" userId="b781a526-367b-4fd9-9fe2-79d18823d5b6" providerId="ADAL" clId="{78358915-66E2-4163-ABEB-04F7498C35AD}" dt="2024-05-07T22:49:45.269" v="1151" actId="478"/>
          <ac:spMkLst>
            <pc:docMk/>
            <pc:sldMk cId="258774411" sldId="285"/>
            <ac:spMk id="16" creationId="{5DCEC5CD-FA8C-3F9E-5697-4B0B92EA9ADD}"/>
          </ac:spMkLst>
        </pc:spChg>
        <pc:spChg chg="add del mod ord">
          <ac:chgData name="sherwood.justin" userId="b781a526-367b-4fd9-9fe2-79d18823d5b6" providerId="ADAL" clId="{78358915-66E2-4163-ABEB-04F7498C35AD}" dt="2024-05-07T22:49:40.293" v="1148" actId="478"/>
          <ac:spMkLst>
            <pc:docMk/>
            <pc:sldMk cId="258774411" sldId="285"/>
            <ac:spMk id="17" creationId="{D8D2739B-ABD6-2E09-5B21-8AFF80F5FE91}"/>
          </ac:spMkLst>
        </pc:spChg>
        <pc:spChg chg="add del mod ord">
          <ac:chgData name="sherwood.justin" userId="b781a526-367b-4fd9-9fe2-79d18823d5b6" providerId="ADAL" clId="{78358915-66E2-4163-ABEB-04F7498C35AD}" dt="2024-05-07T22:49:41.872" v="1149" actId="478"/>
          <ac:spMkLst>
            <pc:docMk/>
            <pc:sldMk cId="258774411" sldId="285"/>
            <ac:spMk id="18" creationId="{0C2AB38E-3217-98B2-99CE-C985DAEA2A1A}"/>
          </ac:spMkLst>
        </pc:spChg>
        <pc:spChg chg="add del mod ord">
          <ac:chgData name="sherwood.justin" userId="b781a526-367b-4fd9-9fe2-79d18823d5b6" providerId="ADAL" clId="{78358915-66E2-4163-ABEB-04F7498C35AD}" dt="2024-05-07T22:49:43.980" v="1150" actId="478"/>
          <ac:spMkLst>
            <pc:docMk/>
            <pc:sldMk cId="258774411" sldId="285"/>
            <ac:spMk id="19" creationId="{F821D210-D451-E6DB-E209-DEA47DFAC673}"/>
          </ac:spMkLst>
        </pc:spChg>
        <pc:spChg chg="add mod">
          <ac:chgData name="sherwood.justin" userId="b781a526-367b-4fd9-9fe2-79d18823d5b6" providerId="ADAL" clId="{78358915-66E2-4163-ABEB-04F7498C35AD}" dt="2024-05-07T23:01:20.410" v="1432" actId="1036"/>
          <ac:spMkLst>
            <pc:docMk/>
            <pc:sldMk cId="258774411" sldId="285"/>
            <ac:spMk id="32" creationId="{397F1B4A-5C7E-B978-8897-C1D23C595075}"/>
          </ac:spMkLst>
        </pc:spChg>
        <pc:picChg chg="add mod">
          <ac:chgData name="sherwood.justin" userId="b781a526-367b-4fd9-9fe2-79d18823d5b6" providerId="ADAL" clId="{78358915-66E2-4163-ABEB-04F7498C35AD}" dt="2024-05-07T22:57:49.556" v="1378" actId="1076"/>
          <ac:picMkLst>
            <pc:docMk/>
            <pc:sldMk cId="258774411" sldId="285"/>
            <ac:picMk id="21" creationId="{01DBF168-F64E-A041-A77B-C4D1F4C60727}"/>
          </ac:picMkLst>
        </pc:picChg>
        <pc:picChg chg="add mod">
          <ac:chgData name="sherwood.justin" userId="b781a526-367b-4fd9-9fe2-79d18823d5b6" providerId="ADAL" clId="{78358915-66E2-4163-ABEB-04F7498C35AD}" dt="2024-05-07T22:58:32.393" v="1381" actId="1076"/>
          <ac:picMkLst>
            <pc:docMk/>
            <pc:sldMk cId="258774411" sldId="285"/>
            <ac:picMk id="23" creationId="{F30DBCEE-69E2-8812-0AF6-006B6DEC25FF}"/>
          </ac:picMkLst>
        </pc:picChg>
        <pc:picChg chg="add mod">
          <ac:chgData name="sherwood.justin" userId="b781a526-367b-4fd9-9fe2-79d18823d5b6" providerId="ADAL" clId="{78358915-66E2-4163-ABEB-04F7498C35AD}" dt="2024-05-07T22:59:30.815" v="1384" actId="1076"/>
          <ac:picMkLst>
            <pc:docMk/>
            <pc:sldMk cId="258774411" sldId="285"/>
            <ac:picMk id="25" creationId="{F7382B8D-0396-E4FC-1057-962325D8AEAD}"/>
          </ac:picMkLst>
        </pc:picChg>
        <pc:picChg chg="add mod">
          <ac:chgData name="sherwood.justin" userId="b781a526-367b-4fd9-9fe2-79d18823d5b6" providerId="ADAL" clId="{78358915-66E2-4163-ABEB-04F7498C35AD}" dt="2024-05-07T23:00:09.850" v="1387" actId="1076"/>
          <ac:picMkLst>
            <pc:docMk/>
            <pc:sldMk cId="258774411" sldId="285"/>
            <ac:picMk id="27" creationId="{5FA31839-493C-5803-58B4-5F1FC3A4B07B}"/>
          </ac:picMkLst>
        </pc:picChg>
        <pc:picChg chg="add mod">
          <ac:chgData name="sherwood.justin" userId="b781a526-367b-4fd9-9fe2-79d18823d5b6" providerId="ADAL" clId="{78358915-66E2-4163-ABEB-04F7498C35AD}" dt="2024-05-07T23:01:20.410" v="1432" actId="1036"/>
          <ac:picMkLst>
            <pc:docMk/>
            <pc:sldMk cId="258774411" sldId="285"/>
            <ac:picMk id="29" creationId="{A119816F-F572-5FED-5D0A-F2EB04EC36FA}"/>
          </ac:picMkLst>
        </pc:picChg>
        <pc:picChg chg="add del">
          <ac:chgData name="sherwood.justin" userId="b781a526-367b-4fd9-9fe2-79d18823d5b6" providerId="ADAL" clId="{78358915-66E2-4163-ABEB-04F7498C35AD}" dt="2024-05-07T23:00:38.912" v="1391" actId="22"/>
          <ac:picMkLst>
            <pc:docMk/>
            <pc:sldMk cId="258774411" sldId="285"/>
            <ac:picMk id="31" creationId="{2B4CDC2F-F46F-675E-CA96-946139FE54FB}"/>
          </ac:picMkLst>
        </pc:picChg>
      </pc:sldChg>
      <pc:sldChg chg="del">
        <pc:chgData name="sherwood.justin" userId="b781a526-367b-4fd9-9fe2-79d18823d5b6" providerId="ADAL" clId="{78358915-66E2-4163-ABEB-04F7498C35AD}" dt="2024-05-07T22:03:54.882" v="13" actId="47"/>
        <pc:sldMkLst>
          <pc:docMk/>
          <pc:sldMk cId="0" sldId="286"/>
        </pc:sldMkLst>
      </pc:sldChg>
      <pc:sldChg chg="del">
        <pc:chgData name="sherwood.justin" userId="b781a526-367b-4fd9-9fe2-79d18823d5b6" providerId="ADAL" clId="{78358915-66E2-4163-ABEB-04F7498C35AD}" dt="2024-05-07T22:03:54.882" v="13" actId="47"/>
        <pc:sldMkLst>
          <pc:docMk/>
          <pc:sldMk cId="0" sldId="287"/>
        </pc:sldMkLst>
      </pc:sldChg>
      <pc:sldChg chg="del">
        <pc:chgData name="sherwood.justin" userId="b781a526-367b-4fd9-9fe2-79d18823d5b6" providerId="ADAL" clId="{78358915-66E2-4163-ABEB-04F7498C35AD}" dt="2024-05-07T22:03:54.882" v="13" actId="47"/>
        <pc:sldMkLst>
          <pc:docMk/>
          <pc:sldMk cId="0" sldId="288"/>
        </pc:sldMkLst>
      </pc:sldChg>
      <pc:sldChg chg="del">
        <pc:chgData name="sherwood.justin" userId="b781a526-367b-4fd9-9fe2-79d18823d5b6" providerId="ADAL" clId="{78358915-66E2-4163-ABEB-04F7498C35AD}" dt="2024-05-07T22:03:54.882" v="13" actId="47"/>
        <pc:sldMkLst>
          <pc:docMk/>
          <pc:sldMk cId="0" sldId="289"/>
        </pc:sldMkLst>
      </pc:sldChg>
      <pc:sldChg chg="del">
        <pc:chgData name="sherwood.justin" userId="b781a526-367b-4fd9-9fe2-79d18823d5b6" providerId="ADAL" clId="{78358915-66E2-4163-ABEB-04F7498C35AD}" dt="2024-05-07T22:03:54.882" v="13" actId="47"/>
        <pc:sldMkLst>
          <pc:docMk/>
          <pc:sldMk cId="0" sldId="290"/>
        </pc:sldMkLst>
      </pc:sldChg>
      <pc:sldChg chg="del">
        <pc:chgData name="sherwood.justin" userId="b781a526-367b-4fd9-9fe2-79d18823d5b6" providerId="ADAL" clId="{78358915-66E2-4163-ABEB-04F7498C35AD}" dt="2024-05-07T22:03:54.882" v="13" actId="47"/>
        <pc:sldMkLst>
          <pc:docMk/>
          <pc:sldMk cId="0" sldId="291"/>
        </pc:sldMkLst>
      </pc:sldChg>
      <pc:sldChg chg="del">
        <pc:chgData name="sherwood.justin" userId="b781a526-367b-4fd9-9fe2-79d18823d5b6" providerId="ADAL" clId="{78358915-66E2-4163-ABEB-04F7498C35AD}" dt="2024-05-07T22:03:54.882" v="13" actId="47"/>
        <pc:sldMkLst>
          <pc:docMk/>
          <pc:sldMk cId="0" sldId="292"/>
        </pc:sldMkLst>
      </pc:sldChg>
      <pc:sldChg chg="del">
        <pc:chgData name="sherwood.justin" userId="b781a526-367b-4fd9-9fe2-79d18823d5b6" providerId="ADAL" clId="{78358915-66E2-4163-ABEB-04F7498C35AD}" dt="2024-05-07T22:03:54.882" v="13" actId="47"/>
        <pc:sldMkLst>
          <pc:docMk/>
          <pc:sldMk cId="0" sldId="293"/>
        </pc:sldMkLst>
      </pc:sldChg>
      <pc:sldChg chg="del">
        <pc:chgData name="sherwood.justin" userId="b781a526-367b-4fd9-9fe2-79d18823d5b6" providerId="ADAL" clId="{78358915-66E2-4163-ABEB-04F7498C35AD}" dt="2024-05-07T22:03:54.882" v="13" actId="47"/>
        <pc:sldMkLst>
          <pc:docMk/>
          <pc:sldMk cId="0" sldId="294"/>
        </pc:sldMkLst>
      </pc:sldChg>
      <pc:sldChg chg="del">
        <pc:chgData name="sherwood.justin" userId="b781a526-367b-4fd9-9fe2-79d18823d5b6" providerId="ADAL" clId="{78358915-66E2-4163-ABEB-04F7498C35AD}" dt="2024-05-07T22:03:54.882" v="13" actId="47"/>
        <pc:sldMkLst>
          <pc:docMk/>
          <pc:sldMk cId="0" sldId="295"/>
        </pc:sldMkLst>
      </pc:sldChg>
      <pc:sldChg chg="del">
        <pc:chgData name="sherwood.justin" userId="b781a526-367b-4fd9-9fe2-79d18823d5b6" providerId="ADAL" clId="{78358915-66E2-4163-ABEB-04F7498C35AD}" dt="2024-05-07T22:03:54.882" v="13" actId="47"/>
        <pc:sldMkLst>
          <pc:docMk/>
          <pc:sldMk cId="0" sldId="296"/>
        </pc:sldMkLst>
      </pc:sldChg>
      <pc:sldChg chg="del">
        <pc:chgData name="sherwood.justin" userId="b781a526-367b-4fd9-9fe2-79d18823d5b6" providerId="ADAL" clId="{78358915-66E2-4163-ABEB-04F7498C35AD}" dt="2024-05-07T22:03:54.882" v="13" actId="47"/>
        <pc:sldMkLst>
          <pc:docMk/>
          <pc:sldMk cId="0" sldId="297"/>
        </pc:sldMkLst>
      </pc:sldChg>
      <pc:sldChg chg="del">
        <pc:chgData name="sherwood.justin" userId="b781a526-367b-4fd9-9fe2-79d18823d5b6" providerId="ADAL" clId="{78358915-66E2-4163-ABEB-04F7498C35AD}" dt="2024-05-07T22:03:54.882" v="13" actId="47"/>
        <pc:sldMkLst>
          <pc:docMk/>
          <pc:sldMk cId="0" sldId="298"/>
        </pc:sldMkLst>
      </pc:sldChg>
      <pc:sldChg chg="del">
        <pc:chgData name="sherwood.justin" userId="b781a526-367b-4fd9-9fe2-79d18823d5b6" providerId="ADAL" clId="{78358915-66E2-4163-ABEB-04F7498C35AD}" dt="2024-05-07T22:03:54.882" v="13" actId="47"/>
        <pc:sldMkLst>
          <pc:docMk/>
          <pc:sldMk cId="0" sldId="299"/>
        </pc:sldMkLst>
      </pc:sldChg>
      <pc:sldChg chg="del">
        <pc:chgData name="sherwood.justin" userId="b781a526-367b-4fd9-9fe2-79d18823d5b6" providerId="ADAL" clId="{78358915-66E2-4163-ABEB-04F7498C35AD}" dt="2024-05-07T22:03:54.882" v="13" actId="47"/>
        <pc:sldMkLst>
          <pc:docMk/>
          <pc:sldMk cId="0" sldId="300"/>
        </pc:sldMkLst>
      </pc:sldChg>
      <pc:sldChg chg="del">
        <pc:chgData name="sherwood.justin" userId="b781a526-367b-4fd9-9fe2-79d18823d5b6" providerId="ADAL" clId="{78358915-66E2-4163-ABEB-04F7498C35AD}" dt="2024-05-07T22:03:54.882" v="13" actId="47"/>
        <pc:sldMkLst>
          <pc:docMk/>
          <pc:sldMk cId="0" sldId="301"/>
        </pc:sldMkLst>
      </pc:sldChg>
      <pc:sldChg chg="del">
        <pc:chgData name="sherwood.justin" userId="b781a526-367b-4fd9-9fe2-79d18823d5b6" providerId="ADAL" clId="{78358915-66E2-4163-ABEB-04F7498C35AD}" dt="2024-05-07T22:03:54.882" v="13" actId="47"/>
        <pc:sldMkLst>
          <pc:docMk/>
          <pc:sldMk cId="0" sldId="302"/>
        </pc:sldMkLst>
      </pc:sldChg>
      <pc:sldMasterChg chg="delSldLayout">
        <pc:chgData name="sherwood.justin" userId="b781a526-367b-4fd9-9fe2-79d18823d5b6" providerId="ADAL" clId="{78358915-66E2-4163-ABEB-04F7498C35AD}" dt="2024-05-07T22:21:23.334" v="799" actId="47"/>
        <pc:sldMasterMkLst>
          <pc:docMk/>
          <pc:sldMasterMk cId="0" sldId="2147483675"/>
        </pc:sldMasterMkLst>
        <pc:sldLayoutChg chg="del">
          <pc:chgData name="sherwood.justin" userId="b781a526-367b-4fd9-9fe2-79d18823d5b6" providerId="ADAL" clId="{78358915-66E2-4163-ABEB-04F7498C35AD}" dt="2024-05-07T22:03:06.040" v="3" actId="47"/>
          <pc:sldLayoutMkLst>
            <pc:docMk/>
            <pc:sldMasterMk cId="0" sldId="2147483675"/>
            <pc:sldLayoutMk cId="0" sldId="2147483649"/>
          </pc:sldLayoutMkLst>
        </pc:sldLayoutChg>
        <pc:sldLayoutChg chg="del">
          <pc:chgData name="sherwood.justin" userId="b781a526-367b-4fd9-9fe2-79d18823d5b6" providerId="ADAL" clId="{78358915-66E2-4163-ABEB-04F7498C35AD}" dt="2024-05-07T22:03:08.067" v="5" actId="47"/>
          <pc:sldLayoutMkLst>
            <pc:docMk/>
            <pc:sldMasterMk cId="0" sldId="2147483675"/>
            <pc:sldLayoutMk cId="0" sldId="2147483659"/>
          </pc:sldLayoutMkLst>
        </pc:sldLayoutChg>
        <pc:sldLayoutChg chg="del">
          <pc:chgData name="sherwood.justin" userId="b781a526-367b-4fd9-9fe2-79d18823d5b6" providerId="ADAL" clId="{78358915-66E2-4163-ABEB-04F7498C35AD}" dt="2024-05-07T22:04:14.380" v="20" actId="47"/>
          <pc:sldLayoutMkLst>
            <pc:docMk/>
            <pc:sldMasterMk cId="0" sldId="2147483675"/>
            <pc:sldLayoutMk cId="0" sldId="2147483660"/>
          </pc:sldLayoutMkLst>
        </pc:sldLayoutChg>
        <pc:sldLayoutChg chg="del">
          <pc:chgData name="sherwood.justin" userId="b781a526-367b-4fd9-9fe2-79d18823d5b6" providerId="ADAL" clId="{78358915-66E2-4163-ABEB-04F7498C35AD}" dt="2024-05-07T22:04:16.894" v="22" actId="47"/>
          <pc:sldLayoutMkLst>
            <pc:docMk/>
            <pc:sldMasterMk cId="0" sldId="2147483675"/>
            <pc:sldLayoutMk cId="0" sldId="2147483661"/>
          </pc:sldLayoutMkLst>
        </pc:sldLayoutChg>
        <pc:sldLayoutChg chg="del">
          <pc:chgData name="sherwood.justin" userId="b781a526-367b-4fd9-9fe2-79d18823d5b6" providerId="ADAL" clId="{78358915-66E2-4163-ABEB-04F7498C35AD}" dt="2024-05-07T22:03:02.818" v="1" actId="47"/>
          <pc:sldLayoutMkLst>
            <pc:docMk/>
            <pc:sldMasterMk cId="0" sldId="2147483675"/>
            <pc:sldLayoutMk cId="0" sldId="2147483662"/>
          </pc:sldLayoutMkLst>
        </pc:sldLayoutChg>
        <pc:sldLayoutChg chg="del">
          <pc:chgData name="sherwood.justin" userId="b781a526-367b-4fd9-9fe2-79d18823d5b6" providerId="ADAL" clId="{78358915-66E2-4163-ABEB-04F7498C35AD}" dt="2024-05-07T22:03:16.201" v="7" actId="47"/>
          <pc:sldLayoutMkLst>
            <pc:docMk/>
            <pc:sldMasterMk cId="0" sldId="2147483675"/>
            <pc:sldLayoutMk cId="0" sldId="2147483663"/>
          </pc:sldLayoutMkLst>
        </pc:sldLayoutChg>
        <pc:sldLayoutChg chg="del">
          <pc:chgData name="sherwood.justin" userId="b781a526-367b-4fd9-9fe2-79d18823d5b6" providerId="ADAL" clId="{78358915-66E2-4163-ABEB-04F7498C35AD}" dt="2024-05-07T22:03:27.380" v="11" actId="47"/>
          <pc:sldLayoutMkLst>
            <pc:docMk/>
            <pc:sldMasterMk cId="0" sldId="2147483675"/>
            <pc:sldLayoutMk cId="0" sldId="2147483665"/>
          </pc:sldLayoutMkLst>
        </pc:sldLayoutChg>
        <pc:sldLayoutChg chg="del">
          <pc:chgData name="sherwood.justin" userId="b781a526-367b-4fd9-9fe2-79d18823d5b6" providerId="ADAL" clId="{78358915-66E2-4163-ABEB-04F7498C35AD}" dt="2024-05-07T22:04:15.641" v="21" actId="47"/>
          <pc:sldLayoutMkLst>
            <pc:docMk/>
            <pc:sldMasterMk cId="0" sldId="2147483675"/>
            <pc:sldLayoutMk cId="0" sldId="2147483666"/>
          </pc:sldLayoutMkLst>
        </pc:sldLayoutChg>
        <pc:sldLayoutChg chg="del">
          <pc:chgData name="sherwood.justin" userId="b781a526-367b-4fd9-9fe2-79d18823d5b6" providerId="ADAL" clId="{78358915-66E2-4163-ABEB-04F7498C35AD}" dt="2024-05-07T22:04:04.090" v="17" actId="47"/>
          <pc:sldLayoutMkLst>
            <pc:docMk/>
            <pc:sldMasterMk cId="0" sldId="2147483675"/>
            <pc:sldLayoutMk cId="0" sldId="2147483667"/>
          </pc:sldLayoutMkLst>
        </pc:sldLayoutChg>
        <pc:sldLayoutChg chg="del">
          <pc:chgData name="sherwood.justin" userId="b781a526-367b-4fd9-9fe2-79d18823d5b6" providerId="ADAL" clId="{78358915-66E2-4163-ABEB-04F7498C35AD}" dt="2024-05-07T22:03:19.046" v="8" actId="47"/>
          <pc:sldLayoutMkLst>
            <pc:docMk/>
            <pc:sldMasterMk cId="0" sldId="2147483675"/>
            <pc:sldLayoutMk cId="0" sldId="2147483668"/>
          </pc:sldLayoutMkLst>
        </pc:sldLayoutChg>
        <pc:sldLayoutChg chg="del">
          <pc:chgData name="sherwood.justin" userId="b781a526-367b-4fd9-9fe2-79d18823d5b6" providerId="ADAL" clId="{78358915-66E2-4163-ABEB-04F7498C35AD}" dt="2024-05-07T22:21:23.334" v="799" actId="47"/>
          <pc:sldLayoutMkLst>
            <pc:docMk/>
            <pc:sldMasterMk cId="0" sldId="2147483675"/>
            <pc:sldLayoutMk cId="0" sldId="2147483669"/>
          </pc:sldLayoutMkLst>
        </pc:sldLayoutChg>
        <pc:sldLayoutChg chg="del">
          <pc:chgData name="sherwood.justin" userId="b781a526-367b-4fd9-9fe2-79d18823d5b6" providerId="ADAL" clId="{78358915-66E2-4163-ABEB-04F7498C35AD}" dt="2024-05-07T22:04:07.852" v="19" actId="47"/>
          <pc:sldLayoutMkLst>
            <pc:docMk/>
            <pc:sldMasterMk cId="0" sldId="2147483675"/>
            <pc:sldLayoutMk cId="0" sldId="2147483670"/>
          </pc:sldLayoutMkLst>
        </pc:sldLayoutChg>
        <pc:sldLayoutChg chg="del">
          <pc:chgData name="sherwood.justin" userId="b781a526-367b-4fd9-9fe2-79d18823d5b6" providerId="ADAL" clId="{78358915-66E2-4163-ABEB-04F7498C35AD}" dt="2024-05-07T22:17:48.144" v="771" actId="47"/>
          <pc:sldLayoutMkLst>
            <pc:docMk/>
            <pc:sldMasterMk cId="0" sldId="2147483675"/>
            <pc:sldLayoutMk cId="2087711596" sldId="2147483676"/>
          </pc:sldLayoutMkLst>
        </pc:sldLayoutChg>
      </pc:sldMasterChg>
      <pc:sldMasterChg chg="del delSldLayout">
        <pc:chgData name="sherwood.justin" userId="b781a526-367b-4fd9-9fe2-79d18823d5b6" providerId="ADAL" clId="{78358915-66E2-4163-ABEB-04F7498C35AD}" dt="2024-05-07T22:03:54.882" v="13" actId="47"/>
        <pc:sldMasterMkLst>
          <pc:docMk/>
          <pc:sldMasterMk cId="0" sldId="2147483676"/>
        </pc:sldMasterMkLst>
        <pc:sldLayoutChg chg="del">
          <pc:chgData name="sherwood.justin" userId="b781a526-367b-4fd9-9fe2-79d18823d5b6" providerId="ADAL" clId="{78358915-66E2-4163-ABEB-04F7498C35AD}" dt="2024-05-07T22:03:54.882" v="13" actId="47"/>
          <pc:sldLayoutMkLst>
            <pc:docMk/>
            <pc:sldMasterMk cId="0" sldId="2147483676"/>
            <pc:sldLayoutMk cId="0" sldId="2147483673"/>
          </pc:sldLayoutMkLst>
        </pc:sldLayoutChg>
        <pc:sldLayoutChg chg="del">
          <pc:chgData name="sherwood.justin" userId="b781a526-367b-4fd9-9fe2-79d18823d5b6" providerId="ADAL" clId="{78358915-66E2-4163-ABEB-04F7498C35AD}" dt="2024-05-07T22:03:54.882" v="13" actId="47"/>
          <pc:sldLayoutMkLst>
            <pc:docMk/>
            <pc:sldMasterMk cId="0" sldId="2147483676"/>
            <pc:sldLayoutMk cId="0"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2126a3bec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2126a3bec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fba705b9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1fba705b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6a3bec9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2126a3bec9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effectLst/>
                <a:highlight>
                  <a:srgbClr val="FFFFFF"/>
                </a:highlight>
                <a:latin typeface="system-ui"/>
              </a:rPr>
              <a:t>Class analysis Underweight - The proportion of Heart Disease cases among underweight individuals is approximately 9.8%, with a wide confidence interval indicating some uncertainty due to the smaller sample size.</a:t>
            </a:r>
          </a:p>
          <a:p>
            <a:pPr algn="l"/>
            <a:r>
              <a:rPr lang="en-US" b="0" i="0" dirty="0">
                <a:effectLst/>
                <a:highlight>
                  <a:srgbClr val="FFFFFF"/>
                </a:highlight>
                <a:latin typeface="system-ui"/>
              </a:rPr>
              <a:t>Healthy Weight - Individuals with a normal BMI, the proportion of Heart Disease cases is approximately 7.5%, with a relatively narrow confidence interval suggesting higher confidence in this estimate</a:t>
            </a:r>
          </a:p>
          <a:p>
            <a:pPr algn="l"/>
            <a:r>
              <a:rPr lang="en-US" b="0" i="0" dirty="0">
                <a:effectLst/>
                <a:highlight>
                  <a:srgbClr val="FFFFFF"/>
                </a:highlight>
                <a:latin typeface="system-ui"/>
              </a:rPr>
              <a:t>Overweight - The proportion of Heart Disease cases among overweight individuals is around 9.0%, with a moderate confidence interval suggesting some variability in the estimate.</a:t>
            </a:r>
          </a:p>
          <a:p>
            <a:pPr algn="l"/>
            <a:r>
              <a:rPr lang="en-US" b="0" i="0" dirty="0">
                <a:effectLst/>
                <a:highlight>
                  <a:srgbClr val="FFFFFF"/>
                </a:highlight>
                <a:latin typeface="system-ui"/>
              </a:rPr>
              <a:t>Obesity - In the obesity category, the proportion of Heart Disease cases is approximately 10.8%, with a confidence interval indicating moderate precision in the estimate.</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6a3bec9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2126a3bec9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effectLst/>
                <a:highlight>
                  <a:srgbClr val="FFFFFF"/>
                </a:highlight>
                <a:latin typeface="system-ui"/>
              </a:rPr>
              <a:t>There is a statistically significant difference in heart disease between smokers and non-smokers across all age categories. This finding is significant given the low p-values (&lt; 0.05) for each age group, suggesting strong evidence against the null hypothesis.</a:t>
            </a:r>
          </a:p>
          <a:p>
            <a:pPr algn="l"/>
            <a:r>
              <a:rPr lang="en-US" b="0" i="0" dirty="0">
                <a:effectLst/>
                <a:highlight>
                  <a:srgbClr val="FFFFFF"/>
                </a:highlight>
                <a:latin typeface="system-ui"/>
              </a:rPr>
              <a:t>The T-Statistic values increase as the age categories progress, indicating that the differences between adjacent age groups become more pronounced as people get older.</a:t>
            </a:r>
          </a:p>
          <a:p>
            <a:pPr algn="l"/>
            <a:r>
              <a:rPr lang="en-US" b="0" i="0" dirty="0">
                <a:effectLst/>
                <a:highlight>
                  <a:srgbClr val="FFFFFF"/>
                </a:highlight>
                <a:latin typeface="system-ui"/>
              </a:rPr>
              <a:t>The P-Values are extremely small across all age categories, indicating strong evidence against the null hypothesis of no difference between age groups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6951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6a3bec9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2126a3bec9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D0D0D"/>
                </a:solidFill>
                <a:effectLst/>
                <a:highlight>
                  <a:srgbClr val="FFFFFF"/>
                </a:highlight>
                <a:latin typeface="Söhne"/>
              </a:rPr>
              <a:t>A chi-squared test is a statistical method used to determine whether there is a significant association between two categorical variables</a:t>
            </a:r>
            <a:endParaRPr dirty="0"/>
          </a:p>
        </p:txBody>
      </p:sp>
    </p:spTree>
    <p:extLst>
      <p:ext uri="{BB962C8B-B14F-4D97-AF65-F5344CB8AC3E}">
        <p14:creationId xmlns:p14="http://schemas.microsoft.com/office/powerpoint/2010/main" val="171733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6a3bec9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2126a3bec9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D0D0D"/>
                </a:solidFill>
                <a:effectLst/>
                <a:highlight>
                  <a:srgbClr val="FFFFFF"/>
                </a:highlight>
                <a:latin typeface="Söhne"/>
              </a:rPr>
              <a:t>A chi-squared test is a statistical method used to determine whether there is a significant association between two categorical variables</a:t>
            </a:r>
          </a:p>
          <a:p>
            <a:pPr algn="l"/>
            <a:r>
              <a:rPr lang="en-US" b="0" i="0" dirty="0">
                <a:effectLst/>
                <a:highlight>
                  <a:srgbClr val="FFFFFF"/>
                </a:highlight>
                <a:latin typeface="system-ui"/>
              </a:rPr>
              <a:t>A higher chi-squared test statistic suggests a stronger association</a:t>
            </a:r>
            <a:endParaRPr dirty="0"/>
          </a:p>
        </p:txBody>
      </p:sp>
    </p:spTree>
    <p:extLst>
      <p:ext uri="{BB962C8B-B14F-4D97-AF65-F5344CB8AC3E}">
        <p14:creationId xmlns:p14="http://schemas.microsoft.com/office/powerpoint/2010/main" val="1814527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6a3bec9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2126a3bec9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D0D0D"/>
                </a:solidFill>
                <a:effectLst/>
                <a:highlight>
                  <a:srgbClr val="FFFFFF"/>
                </a:highlight>
                <a:latin typeface="Söhne"/>
              </a:rPr>
              <a:t>Performed a one-way ANOVA test</a:t>
            </a:r>
            <a:endParaRPr dirty="0"/>
          </a:p>
        </p:txBody>
      </p:sp>
    </p:spTree>
    <p:extLst>
      <p:ext uri="{BB962C8B-B14F-4D97-AF65-F5344CB8AC3E}">
        <p14:creationId xmlns:p14="http://schemas.microsoft.com/office/powerpoint/2010/main" val="345545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86450"/>
            <a:ext cx="4989000" cy="21804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15100" y="3647550"/>
            <a:ext cx="49890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 name="Google Shape;11;p2"/>
          <p:cNvSpPr/>
          <p:nvPr/>
        </p:nvSpPr>
        <p:spPr>
          <a:xfrm rot="10800000">
            <a:off x="12"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2" name="Google Shape;12;p2"/>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3" name="Google Shape;13;p2"/>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ive columns 1">
  <p:cSld name="CUSTOM_7_1">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18"/>
          <p:cNvSpPr txBox="1">
            <a:spLocks noGrp="1"/>
          </p:cNvSpPr>
          <p:nvPr>
            <p:ph type="subTitle" idx="1"/>
          </p:nvPr>
        </p:nvSpPr>
        <p:spPr>
          <a:xfrm>
            <a:off x="720013" y="2356575"/>
            <a:ext cx="2278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8" name="Google Shape;138;p18"/>
          <p:cNvSpPr txBox="1">
            <a:spLocks noGrp="1"/>
          </p:cNvSpPr>
          <p:nvPr>
            <p:ph type="subTitle" idx="2"/>
          </p:nvPr>
        </p:nvSpPr>
        <p:spPr>
          <a:xfrm>
            <a:off x="3432600" y="2356575"/>
            <a:ext cx="2278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9" name="Google Shape;139;p18"/>
          <p:cNvSpPr txBox="1">
            <a:spLocks noGrp="1"/>
          </p:cNvSpPr>
          <p:nvPr>
            <p:ph type="subTitle" idx="3"/>
          </p:nvPr>
        </p:nvSpPr>
        <p:spPr>
          <a:xfrm>
            <a:off x="1987425" y="4035800"/>
            <a:ext cx="2278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 name="Google Shape;140;p18"/>
          <p:cNvSpPr txBox="1">
            <a:spLocks noGrp="1"/>
          </p:cNvSpPr>
          <p:nvPr>
            <p:ph type="subTitle" idx="4"/>
          </p:nvPr>
        </p:nvSpPr>
        <p:spPr>
          <a:xfrm>
            <a:off x="6145187" y="2356575"/>
            <a:ext cx="2278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1" name="Google Shape;141;p18"/>
          <p:cNvSpPr txBox="1">
            <a:spLocks noGrp="1"/>
          </p:cNvSpPr>
          <p:nvPr>
            <p:ph type="subTitle" idx="5"/>
          </p:nvPr>
        </p:nvSpPr>
        <p:spPr>
          <a:xfrm>
            <a:off x="4877775" y="4035800"/>
            <a:ext cx="2278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8"/>
          <p:cNvSpPr txBox="1">
            <a:spLocks noGrp="1"/>
          </p:cNvSpPr>
          <p:nvPr>
            <p:ph type="subTitle" idx="6"/>
          </p:nvPr>
        </p:nvSpPr>
        <p:spPr>
          <a:xfrm>
            <a:off x="724363" y="2131875"/>
            <a:ext cx="2270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Doppio One"/>
              <a:buNone/>
              <a:defRPr sz="20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2pPr>
            <a:lvl3pPr lvl="2"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3pPr>
            <a:lvl4pPr lvl="3"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4pPr>
            <a:lvl5pPr lvl="4"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5pPr>
            <a:lvl6pPr lvl="5"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6pPr>
            <a:lvl7pPr lvl="6"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7pPr>
            <a:lvl8pPr lvl="7"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8pPr>
            <a:lvl9pPr lvl="8"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9pPr>
          </a:lstStyle>
          <a:p>
            <a:endParaRPr/>
          </a:p>
        </p:txBody>
      </p:sp>
      <p:sp>
        <p:nvSpPr>
          <p:cNvPr id="143" name="Google Shape;143;p18"/>
          <p:cNvSpPr txBox="1">
            <a:spLocks noGrp="1"/>
          </p:cNvSpPr>
          <p:nvPr>
            <p:ph type="subTitle" idx="7"/>
          </p:nvPr>
        </p:nvSpPr>
        <p:spPr>
          <a:xfrm>
            <a:off x="3436950" y="2131875"/>
            <a:ext cx="2270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Doppio One"/>
              <a:buNone/>
              <a:defRPr sz="20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2pPr>
            <a:lvl3pPr lvl="2"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3pPr>
            <a:lvl4pPr lvl="3"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4pPr>
            <a:lvl5pPr lvl="4"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5pPr>
            <a:lvl6pPr lvl="5"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6pPr>
            <a:lvl7pPr lvl="6"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7pPr>
            <a:lvl8pPr lvl="7"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8pPr>
            <a:lvl9pPr lvl="8"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9pPr>
          </a:lstStyle>
          <a:p>
            <a:endParaRPr/>
          </a:p>
        </p:txBody>
      </p:sp>
      <p:sp>
        <p:nvSpPr>
          <p:cNvPr id="144" name="Google Shape;144;p18"/>
          <p:cNvSpPr txBox="1">
            <a:spLocks noGrp="1"/>
          </p:cNvSpPr>
          <p:nvPr>
            <p:ph type="subTitle" idx="8"/>
          </p:nvPr>
        </p:nvSpPr>
        <p:spPr>
          <a:xfrm>
            <a:off x="6149537" y="2131875"/>
            <a:ext cx="2270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Doppio One"/>
              <a:buNone/>
              <a:defRPr sz="20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2pPr>
            <a:lvl3pPr lvl="2"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3pPr>
            <a:lvl4pPr lvl="3"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4pPr>
            <a:lvl5pPr lvl="4"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5pPr>
            <a:lvl6pPr lvl="5"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6pPr>
            <a:lvl7pPr lvl="6"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7pPr>
            <a:lvl8pPr lvl="7"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8pPr>
            <a:lvl9pPr lvl="8"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9pPr>
          </a:lstStyle>
          <a:p>
            <a:endParaRPr/>
          </a:p>
        </p:txBody>
      </p:sp>
      <p:sp>
        <p:nvSpPr>
          <p:cNvPr id="145" name="Google Shape;145;p18"/>
          <p:cNvSpPr txBox="1">
            <a:spLocks noGrp="1"/>
          </p:cNvSpPr>
          <p:nvPr>
            <p:ph type="subTitle" idx="9"/>
          </p:nvPr>
        </p:nvSpPr>
        <p:spPr>
          <a:xfrm>
            <a:off x="1991775" y="3811103"/>
            <a:ext cx="2270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Doppio One"/>
              <a:buNone/>
              <a:defRPr sz="20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2pPr>
            <a:lvl3pPr lvl="2"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3pPr>
            <a:lvl4pPr lvl="3"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4pPr>
            <a:lvl5pPr lvl="4"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5pPr>
            <a:lvl6pPr lvl="5"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6pPr>
            <a:lvl7pPr lvl="6"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7pPr>
            <a:lvl8pPr lvl="7"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8pPr>
            <a:lvl9pPr lvl="8"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9pPr>
          </a:lstStyle>
          <a:p>
            <a:endParaRPr/>
          </a:p>
        </p:txBody>
      </p:sp>
      <p:sp>
        <p:nvSpPr>
          <p:cNvPr id="146" name="Google Shape;146;p18"/>
          <p:cNvSpPr txBox="1">
            <a:spLocks noGrp="1"/>
          </p:cNvSpPr>
          <p:nvPr>
            <p:ph type="subTitle" idx="13"/>
          </p:nvPr>
        </p:nvSpPr>
        <p:spPr>
          <a:xfrm>
            <a:off x="4882125" y="3811103"/>
            <a:ext cx="2270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Doppio One"/>
              <a:buNone/>
              <a:defRPr sz="20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2pPr>
            <a:lvl3pPr lvl="2"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3pPr>
            <a:lvl4pPr lvl="3"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4pPr>
            <a:lvl5pPr lvl="4"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5pPr>
            <a:lvl6pPr lvl="5"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6pPr>
            <a:lvl7pPr lvl="6"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7pPr>
            <a:lvl8pPr lvl="7"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8pPr>
            <a:lvl9pPr lvl="8" algn="ctr" rtl="0">
              <a:lnSpc>
                <a:spcPct val="100000"/>
              </a:lnSpc>
              <a:spcBef>
                <a:spcPts val="0"/>
              </a:spcBef>
              <a:spcAft>
                <a:spcPts val="0"/>
              </a:spcAft>
              <a:buSzPts val="2000"/>
              <a:buFont typeface="Doppio One"/>
              <a:buNone/>
              <a:defRPr sz="2000" b="1">
                <a:latin typeface="Doppio One"/>
                <a:ea typeface="Doppio One"/>
                <a:cs typeface="Doppio One"/>
                <a:sym typeface="Doppio One"/>
              </a:defRPr>
            </a:lvl9pPr>
          </a:lstStyle>
          <a:p>
            <a:endParaRPr/>
          </a:p>
        </p:txBody>
      </p:sp>
      <p:sp>
        <p:nvSpPr>
          <p:cNvPr id="147" name="Google Shape;147;p18"/>
          <p:cNvSpPr/>
          <p:nvPr/>
        </p:nvSpPr>
        <p:spPr>
          <a:xfrm>
            <a:off x="7872278" y="3769886"/>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10800000">
            <a:off x="7" y="1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txBox="1">
            <a:spLocks noGrp="1"/>
          </p:cNvSpPr>
          <p:nvPr>
            <p:ph type="title" idx="14" hasCustomPrompt="1"/>
          </p:nvPr>
        </p:nvSpPr>
        <p:spPr>
          <a:xfrm>
            <a:off x="2811375" y="3019830"/>
            <a:ext cx="630900" cy="630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1" name="Google Shape;151;p18"/>
          <p:cNvSpPr txBox="1">
            <a:spLocks noGrp="1"/>
          </p:cNvSpPr>
          <p:nvPr>
            <p:ph type="title" idx="15" hasCustomPrompt="1"/>
          </p:nvPr>
        </p:nvSpPr>
        <p:spPr>
          <a:xfrm>
            <a:off x="5701725" y="3019830"/>
            <a:ext cx="630900" cy="630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2" name="Google Shape;152;p18"/>
          <p:cNvSpPr txBox="1">
            <a:spLocks noGrp="1"/>
          </p:cNvSpPr>
          <p:nvPr>
            <p:ph type="title" idx="16" hasCustomPrompt="1"/>
          </p:nvPr>
        </p:nvSpPr>
        <p:spPr>
          <a:xfrm>
            <a:off x="1543963" y="1336992"/>
            <a:ext cx="630900" cy="630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3" name="Google Shape;153;p18"/>
          <p:cNvSpPr txBox="1">
            <a:spLocks noGrp="1"/>
          </p:cNvSpPr>
          <p:nvPr>
            <p:ph type="title" idx="17" hasCustomPrompt="1"/>
          </p:nvPr>
        </p:nvSpPr>
        <p:spPr>
          <a:xfrm>
            <a:off x="4256550" y="1336992"/>
            <a:ext cx="630900" cy="630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4" name="Google Shape;154;p18"/>
          <p:cNvSpPr txBox="1">
            <a:spLocks noGrp="1"/>
          </p:cNvSpPr>
          <p:nvPr>
            <p:ph type="title" idx="18" hasCustomPrompt="1"/>
          </p:nvPr>
        </p:nvSpPr>
        <p:spPr>
          <a:xfrm>
            <a:off x="6969137" y="1336992"/>
            <a:ext cx="630900" cy="630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3"/>
        <p:cNvGrpSpPr/>
        <p:nvPr/>
      </p:nvGrpSpPr>
      <p:grpSpPr>
        <a:xfrm>
          <a:off x="0" y="0"/>
          <a:ext cx="0" cy="0"/>
          <a:chOff x="0" y="0"/>
          <a:chExt cx="0" cy="0"/>
        </a:xfrm>
      </p:grpSpPr>
      <p:sp>
        <p:nvSpPr>
          <p:cNvPr id="214" name="Google Shape;214;p25"/>
          <p:cNvSpPr/>
          <p:nvPr/>
        </p:nvSpPr>
        <p:spPr>
          <a:xfrm rot="-5400000" flipH="1">
            <a:off x="7426603" y="342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16" name="Google Shape;216;p25"/>
          <p:cNvSpPr/>
          <p:nvPr/>
        </p:nvSpPr>
        <p:spPr>
          <a:xfrm rot="5400000" flipH="1">
            <a:off x="-1217468" y="121745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17" name="Google Shape;217;p25"/>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sp>
        <p:nvSpPr>
          <p:cNvPr id="219" name="Google Shape;219;p26"/>
          <p:cNvSpPr/>
          <p:nvPr/>
        </p:nvSpPr>
        <p:spPr>
          <a:xfrm rot="5400000">
            <a:off x="-1217468" y="316765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20" name="Google Shape;220;p26"/>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21" name="Google Shape;221;p26"/>
          <p:cNvSpPr/>
          <p:nvPr/>
        </p:nvSpPr>
        <p:spPr>
          <a:xfrm rot="-5400000">
            <a:off x="5964969" y="1958831"/>
            <a:ext cx="5137835" cy="1220215"/>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rot="5400000" flipH="1">
            <a:off x="66153" y="-6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 name="Google Shape;25;p4"/>
          <p:cNvSpPr/>
          <p:nvPr/>
        </p:nvSpPr>
        <p:spPr>
          <a:xfrm rot="10800000">
            <a:off x="758815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6" name="Google Shape;26;p4"/>
          <p:cNvSpPr/>
          <p:nvPr/>
        </p:nvSpPr>
        <p:spPr>
          <a:xfrm>
            <a:off x="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7" name="Google Shape;27;p4"/>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8" name="Google Shape;28;p4"/>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9" name="Google Shape;29;p4"/>
          <p:cNvSpPr txBox="1">
            <a:spLocks noGrp="1"/>
          </p:cNvSpPr>
          <p:nvPr>
            <p:ph type="title"/>
          </p:nvPr>
        </p:nvSpPr>
        <p:spPr>
          <a:xfrm>
            <a:off x="715100" y="898325"/>
            <a:ext cx="3661800" cy="707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4"/>
          <p:cNvSpPr txBox="1">
            <a:spLocks noGrp="1"/>
          </p:cNvSpPr>
          <p:nvPr>
            <p:ph type="body" idx="1"/>
          </p:nvPr>
        </p:nvSpPr>
        <p:spPr>
          <a:xfrm>
            <a:off x="715100" y="1605675"/>
            <a:ext cx="3661800" cy="2675700"/>
          </a:xfrm>
          <a:prstGeom prst="rect">
            <a:avLst/>
          </a:prstGeom>
        </p:spPr>
        <p:txBody>
          <a:bodyPr spcFirstLastPara="1" wrap="square" lIns="91425" tIns="91425" rIns="91425" bIns="91425" anchor="t" anchorCtr="0">
            <a:noAutofit/>
          </a:bodyPr>
          <a:lstStyle>
            <a:lvl1pPr marL="457200" lvl="0" indent="-317500" algn="just" rtl="0">
              <a:spcBef>
                <a:spcPts val="0"/>
              </a:spcBef>
              <a:spcAft>
                <a:spcPts val="0"/>
              </a:spcAft>
              <a:buClr>
                <a:srgbClr val="434343"/>
              </a:buClr>
              <a:buSzPts val="1400"/>
              <a:buChar char="●"/>
              <a:defRPr sz="1400">
                <a:solidFill>
                  <a:srgbClr val="434343"/>
                </a:solidFill>
              </a:defRPr>
            </a:lvl1pPr>
            <a:lvl2pPr marL="914400" lvl="1" indent="-317500" algn="just" rtl="0">
              <a:lnSpc>
                <a:spcPct val="115000"/>
              </a:lnSpc>
              <a:spcBef>
                <a:spcPts val="1000"/>
              </a:spcBef>
              <a:spcAft>
                <a:spcPts val="0"/>
              </a:spcAft>
              <a:buClr>
                <a:srgbClr val="434343"/>
              </a:buClr>
              <a:buSzPts val="1400"/>
              <a:buChar char="○"/>
              <a:defRPr>
                <a:solidFill>
                  <a:srgbClr val="434343"/>
                </a:solidFill>
              </a:defRPr>
            </a:lvl2pPr>
            <a:lvl3pPr marL="1371600" lvl="2" indent="-317500" algn="just" rtl="0">
              <a:lnSpc>
                <a:spcPct val="115000"/>
              </a:lnSpc>
              <a:spcBef>
                <a:spcPts val="0"/>
              </a:spcBef>
              <a:spcAft>
                <a:spcPts val="0"/>
              </a:spcAft>
              <a:buClr>
                <a:srgbClr val="434343"/>
              </a:buClr>
              <a:buSzPts val="1400"/>
              <a:buChar char="■"/>
              <a:defRPr>
                <a:solidFill>
                  <a:srgbClr val="434343"/>
                </a:solidFill>
              </a:defRPr>
            </a:lvl3pPr>
            <a:lvl4pPr marL="1828800" lvl="3" indent="-317500" algn="just" rtl="0">
              <a:lnSpc>
                <a:spcPct val="115000"/>
              </a:lnSpc>
              <a:spcBef>
                <a:spcPts val="0"/>
              </a:spcBef>
              <a:spcAft>
                <a:spcPts val="0"/>
              </a:spcAft>
              <a:buClr>
                <a:srgbClr val="434343"/>
              </a:buClr>
              <a:buSzPts val="1400"/>
              <a:buChar char="●"/>
              <a:defRPr>
                <a:solidFill>
                  <a:srgbClr val="434343"/>
                </a:solidFill>
              </a:defRPr>
            </a:lvl4pPr>
            <a:lvl5pPr marL="2286000" lvl="4" indent="-317500" algn="just" rtl="0">
              <a:lnSpc>
                <a:spcPct val="115000"/>
              </a:lnSpc>
              <a:spcBef>
                <a:spcPts val="0"/>
              </a:spcBef>
              <a:spcAft>
                <a:spcPts val="0"/>
              </a:spcAft>
              <a:buClr>
                <a:srgbClr val="434343"/>
              </a:buClr>
              <a:buSzPts val="1400"/>
              <a:buChar char="○"/>
              <a:defRPr>
                <a:solidFill>
                  <a:srgbClr val="434343"/>
                </a:solidFill>
              </a:defRPr>
            </a:lvl5pPr>
            <a:lvl6pPr marL="2743200" lvl="5" indent="-317500" algn="just" rtl="0">
              <a:lnSpc>
                <a:spcPct val="115000"/>
              </a:lnSpc>
              <a:spcBef>
                <a:spcPts val="0"/>
              </a:spcBef>
              <a:spcAft>
                <a:spcPts val="0"/>
              </a:spcAft>
              <a:buClr>
                <a:srgbClr val="434343"/>
              </a:buClr>
              <a:buSzPts val="1400"/>
              <a:buChar char="■"/>
              <a:defRPr>
                <a:solidFill>
                  <a:srgbClr val="434343"/>
                </a:solidFill>
              </a:defRPr>
            </a:lvl6pPr>
            <a:lvl7pPr marL="3200400" lvl="6" indent="-317500" algn="just" rtl="0">
              <a:lnSpc>
                <a:spcPct val="115000"/>
              </a:lnSpc>
              <a:spcBef>
                <a:spcPts val="0"/>
              </a:spcBef>
              <a:spcAft>
                <a:spcPts val="0"/>
              </a:spcAft>
              <a:buClr>
                <a:srgbClr val="434343"/>
              </a:buClr>
              <a:buSzPts val="1400"/>
              <a:buChar char="●"/>
              <a:defRPr>
                <a:solidFill>
                  <a:srgbClr val="434343"/>
                </a:solidFill>
              </a:defRPr>
            </a:lvl7pPr>
            <a:lvl8pPr marL="3657600" lvl="7" indent="-317500" algn="just" rtl="0">
              <a:lnSpc>
                <a:spcPct val="115000"/>
              </a:lnSpc>
              <a:spcBef>
                <a:spcPts val="0"/>
              </a:spcBef>
              <a:spcAft>
                <a:spcPts val="0"/>
              </a:spcAft>
              <a:buClr>
                <a:srgbClr val="434343"/>
              </a:buClr>
              <a:buSzPts val="1400"/>
              <a:buChar char="○"/>
              <a:defRPr>
                <a:solidFill>
                  <a:srgbClr val="434343"/>
                </a:solidFill>
              </a:defRPr>
            </a:lvl8pPr>
            <a:lvl9pPr marL="4114800" lvl="8" indent="-317500" algn="just"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1" name="Google Shape;31;p4"/>
          <p:cNvSpPr>
            <a:spLocks noGrp="1"/>
          </p:cNvSpPr>
          <p:nvPr>
            <p:ph type="pic" idx="2"/>
          </p:nvPr>
        </p:nvSpPr>
        <p:spPr>
          <a:xfrm>
            <a:off x="5140575" y="535000"/>
            <a:ext cx="3288300" cy="4073400"/>
          </a:xfrm>
          <a:prstGeom prst="roundRect">
            <a:avLst>
              <a:gd name="adj" fmla="val 0"/>
            </a:avLst>
          </a:prstGeom>
          <a:noFill/>
          <a:ln w="9525" cap="flat" cmpd="sng">
            <a:solidFill>
              <a:schemeClr val="lt2"/>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subTitle" idx="1"/>
          </p:nvPr>
        </p:nvSpPr>
        <p:spPr>
          <a:xfrm>
            <a:off x="1428900" y="1940800"/>
            <a:ext cx="2352000" cy="356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1pPr>
            <a:lvl2pPr lvl="1"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2pPr>
            <a:lvl3pPr lvl="2"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3pPr>
            <a:lvl4pPr lvl="3"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4pPr>
            <a:lvl5pPr lvl="4"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5pPr>
            <a:lvl6pPr lvl="5"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6pPr>
            <a:lvl7pPr lvl="6"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7pPr>
            <a:lvl8pPr lvl="7"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8pPr>
            <a:lvl9pPr lvl="8"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9pPr>
          </a:lstStyle>
          <a:p>
            <a:endParaRPr/>
          </a:p>
        </p:txBody>
      </p:sp>
      <p:sp>
        <p:nvSpPr>
          <p:cNvPr id="34" name="Google Shape;34;p5"/>
          <p:cNvSpPr txBox="1">
            <a:spLocks noGrp="1"/>
          </p:cNvSpPr>
          <p:nvPr>
            <p:ph type="subTitle" idx="2"/>
          </p:nvPr>
        </p:nvSpPr>
        <p:spPr>
          <a:xfrm>
            <a:off x="1428900" y="3114425"/>
            <a:ext cx="2352000" cy="35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1pPr>
            <a:lvl2pPr lvl="1"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2pPr>
            <a:lvl3pPr lvl="2"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3pPr>
            <a:lvl4pPr lvl="3"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4pPr>
            <a:lvl5pPr lvl="4"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5pPr>
            <a:lvl6pPr lvl="5"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6pPr>
            <a:lvl7pPr lvl="6"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7pPr>
            <a:lvl8pPr lvl="7"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8pPr>
            <a:lvl9pPr lvl="8"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9pPr>
          </a:lstStyle>
          <a:p>
            <a:endParaRPr/>
          </a:p>
        </p:txBody>
      </p:sp>
      <p:sp>
        <p:nvSpPr>
          <p:cNvPr id="35" name="Google Shape;35;p5"/>
          <p:cNvSpPr txBox="1">
            <a:spLocks noGrp="1"/>
          </p:cNvSpPr>
          <p:nvPr>
            <p:ph type="subTitle" idx="3"/>
          </p:nvPr>
        </p:nvSpPr>
        <p:spPr>
          <a:xfrm>
            <a:off x="1428900" y="2297500"/>
            <a:ext cx="2352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subTitle" idx="4"/>
          </p:nvPr>
        </p:nvSpPr>
        <p:spPr>
          <a:xfrm>
            <a:off x="1428900" y="3471125"/>
            <a:ext cx="2352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p:nvPr/>
        </p:nvSpPr>
        <p:spPr>
          <a:xfrm rot="10800000">
            <a:off x="7"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39" name="Google Shape;39;p5"/>
          <p:cNvSpPr/>
          <p:nvPr/>
        </p:nvSpPr>
        <p:spPr>
          <a:xfrm>
            <a:off x="5950671"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0" name="Google Shape;40;p5"/>
          <p:cNvSpPr/>
          <p:nvPr/>
        </p:nvSpPr>
        <p:spPr>
          <a:xfrm flipH="1">
            <a:off x="168899"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3" name="Google Shape;43;p6"/>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4" name="Google Shape;44;p6"/>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8" name="Google Shape;48;p7"/>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9" name="Google Shape;49;p7"/>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0" name="Google Shape;50;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rot="5400000" flipH="1">
            <a:off x="66153" y="-6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4" name="Google Shape;54;p8"/>
          <p:cNvSpPr/>
          <p:nvPr/>
        </p:nvSpPr>
        <p:spPr>
          <a:xfrm rot="10800000">
            <a:off x="758815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5" name="Google Shape;55;p8"/>
          <p:cNvSpPr/>
          <p:nvPr/>
        </p:nvSpPr>
        <p:spPr>
          <a:xfrm>
            <a:off x="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6" name="Google Shape;56;p8"/>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7" name="Google Shape;57;p8"/>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8" name="Google Shape;5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895700" y="1004125"/>
            <a:ext cx="5352600" cy="10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8000"/>
              <a:buNone/>
              <a:defRPr sz="8000">
                <a:solidFill>
                  <a:schemeClr val="lt2"/>
                </a:solidFill>
              </a:defRPr>
            </a:lvl1pPr>
            <a:lvl2pPr lvl="1" algn="ctr" rtl="0">
              <a:spcBef>
                <a:spcPts val="0"/>
              </a:spcBef>
              <a:spcAft>
                <a:spcPts val="0"/>
              </a:spcAft>
              <a:buClr>
                <a:schemeClr val="lt2"/>
              </a:buClr>
              <a:buSzPts val="8000"/>
              <a:buNone/>
              <a:defRPr sz="8000">
                <a:solidFill>
                  <a:schemeClr val="lt2"/>
                </a:solidFill>
              </a:defRPr>
            </a:lvl2pPr>
            <a:lvl3pPr lvl="2" algn="ctr" rtl="0">
              <a:spcBef>
                <a:spcPts val="0"/>
              </a:spcBef>
              <a:spcAft>
                <a:spcPts val="0"/>
              </a:spcAft>
              <a:buClr>
                <a:schemeClr val="lt2"/>
              </a:buClr>
              <a:buSzPts val="8000"/>
              <a:buNone/>
              <a:defRPr sz="8000">
                <a:solidFill>
                  <a:schemeClr val="lt2"/>
                </a:solidFill>
              </a:defRPr>
            </a:lvl3pPr>
            <a:lvl4pPr lvl="3" algn="ctr" rtl="0">
              <a:spcBef>
                <a:spcPts val="0"/>
              </a:spcBef>
              <a:spcAft>
                <a:spcPts val="0"/>
              </a:spcAft>
              <a:buClr>
                <a:schemeClr val="lt2"/>
              </a:buClr>
              <a:buSzPts val="8000"/>
              <a:buNone/>
              <a:defRPr sz="8000">
                <a:solidFill>
                  <a:schemeClr val="lt2"/>
                </a:solidFill>
              </a:defRPr>
            </a:lvl4pPr>
            <a:lvl5pPr lvl="4" algn="ctr" rtl="0">
              <a:spcBef>
                <a:spcPts val="0"/>
              </a:spcBef>
              <a:spcAft>
                <a:spcPts val="0"/>
              </a:spcAft>
              <a:buClr>
                <a:schemeClr val="lt2"/>
              </a:buClr>
              <a:buSzPts val="8000"/>
              <a:buNone/>
              <a:defRPr sz="8000">
                <a:solidFill>
                  <a:schemeClr val="lt2"/>
                </a:solidFill>
              </a:defRPr>
            </a:lvl5pPr>
            <a:lvl6pPr lvl="5" algn="ctr" rtl="0">
              <a:spcBef>
                <a:spcPts val="0"/>
              </a:spcBef>
              <a:spcAft>
                <a:spcPts val="0"/>
              </a:spcAft>
              <a:buClr>
                <a:schemeClr val="lt2"/>
              </a:buClr>
              <a:buSzPts val="8000"/>
              <a:buNone/>
              <a:defRPr sz="8000">
                <a:solidFill>
                  <a:schemeClr val="lt2"/>
                </a:solidFill>
              </a:defRPr>
            </a:lvl6pPr>
            <a:lvl7pPr lvl="6" algn="ctr" rtl="0">
              <a:spcBef>
                <a:spcPts val="0"/>
              </a:spcBef>
              <a:spcAft>
                <a:spcPts val="0"/>
              </a:spcAft>
              <a:buClr>
                <a:schemeClr val="lt2"/>
              </a:buClr>
              <a:buSzPts val="8000"/>
              <a:buNone/>
              <a:defRPr sz="8000">
                <a:solidFill>
                  <a:schemeClr val="lt2"/>
                </a:solidFill>
              </a:defRPr>
            </a:lvl7pPr>
            <a:lvl8pPr lvl="7" algn="ctr" rtl="0">
              <a:spcBef>
                <a:spcPts val="0"/>
              </a:spcBef>
              <a:spcAft>
                <a:spcPts val="0"/>
              </a:spcAft>
              <a:buClr>
                <a:schemeClr val="lt2"/>
              </a:buClr>
              <a:buSzPts val="8000"/>
              <a:buNone/>
              <a:defRPr sz="8000">
                <a:solidFill>
                  <a:schemeClr val="lt2"/>
                </a:solidFill>
              </a:defRPr>
            </a:lvl8pPr>
            <a:lvl9pPr lvl="8" algn="ctr" rtl="0">
              <a:spcBef>
                <a:spcPts val="0"/>
              </a:spcBef>
              <a:spcAft>
                <a:spcPts val="0"/>
              </a:spcAft>
              <a:buClr>
                <a:schemeClr val="lt2"/>
              </a:buClr>
              <a:buSzPts val="8000"/>
              <a:buNone/>
              <a:defRPr sz="8000">
                <a:solidFill>
                  <a:schemeClr val="lt2"/>
                </a:solidFill>
              </a:defRPr>
            </a:lvl9pPr>
          </a:lstStyle>
          <a:p>
            <a:endParaRPr/>
          </a:p>
        </p:txBody>
      </p:sp>
      <p:sp>
        <p:nvSpPr>
          <p:cNvPr id="61" name="Google Shape;61;p9"/>
          <p:cNvSpPr txBox="1">
            <a:spLocks noGrp="1"/>
          </p:cNvSpPr>
          <p:nvPr>
            <p:ph type="subTitle" idx="1"/>
          </p:nvPr>
        </p:nvSpPr>
        <p:spPr>
          <a:xfrm>
            <a:off x="1895700" y="2947575"/>
            <a:ext cx="5352600" cy="125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just" rtl="0">
              <a:lnSpc>
                <a:spcPct val="100000"/>
              </a:lnSpc>
              <a:spcBef>
                <a:spcPts val="0"/>
              </a:spcBef>
              <a:spcAft>
                <a:spcPts val="0"/>
              </a:spcAft>
              <a:buSzPts val="1400"/>
              <a:buNone/>
              <a:defRPr/>
            </a:lvl2pPr>
            <a:lvl3pPr lvl="2" algn="just" rtl="0">
              <a:lnSpc>
                <a:spcPct val="100000"/>
              </a:lnSpc>
              <a:spcBef>
                <a:spcPts val="1600"/>
              </a:spcBef>
              <a:spcAft>
                <a:spcPts val="0"/>
              </a:spcAft>
              <a:buSzPts val="1400"/>
              <a:buNone/>
              <a:defRPr/>
            </a:lvl3pPr>
            <a:lvl4pPr lvl="3" algn="just" rtl="0">
              <a:lnSpc>
                <a:spcPct val="100000"/>
              </a:lnSpc>
              <a:spcBef>
                <a:spcPts val="1600"/>
              </a:spcBef>
              <a:spcAft>
                <a:spcPts val="0"/>
              </a:spcAft>
              <a:buSzPts val="1400"/>
              <a:buNone/>
              <a:defRPr/>
            </a:lvl4pPr>
            <a:lvl5pPr lvl="4" algn="just" rtl="0">
              <a:lnSpc>
                <a:spcPct val="100000"/>
              </a:lnSpc>
              <a:spcBef>
                <a:spcPts val="1600"/>
              </a:spcBef>
              <a:spcAft>
                <a:spcPts val="0"/>
              </a:spcAft>
              <a:buSzPts val="1400"/>
              <a:buNone/>
              <a:defRPr/>
            </a:lvl5pPr>
            <a:lvl6pPr lvl="5" algn="just" rtl="0">
              <a:lnSpc>
                <a:spcPct val="100000"/>
              </a:lnSpc>
              <a:spcBef>
                <a:spcPts val="1600"/>
              </a:spcBef>
              <a:spcAft>
                <a:spcPts val="0"/>
              </a:spcAft>
              <a:buSzPts val="1400"/>
              <a:buNone/>
              <a:defRPr/>
            </a:lvl6pPr>
            <a:lvl7pPr lvl="6" algn="just" rtl="0">
              <a:lnSpc>
                <a:spcPct val="100000"/>
              </a:lnSpc>
              <a:spcBef>
                <a:spcPts val="1600"/>
              </a:spcBef>
              <a:spcAft>
                <a:spcPts val="0"/>
              </a:spcAft>
              <a:buSzPts val="1400"/>
              <a:buNone/>
              <a:defRPr/>
            </a:lvl7pPr>
            <a:lvl8pPr lvl="7" algn="just" rtl="0">
              <a:lnSpc>
                <a:spcPct val="100000"/>
              </a:lnSpc>
              <a:spcBef>
                <a:spcPts val="1600"/>
              </a:spcBef>
              <a:spcAft>
                <a:spcPts val="0"/>
              </a:spcAft>
              <a:buSzPts val="1400"/>
              <a:buNone/>
              <a:defRPr/>
            </a:lvl8pPr>
            <a:lvl9pPr lvl="8" algn="just" rtl="0">
              <a:lnSpc>
                <a:spcPct val="100000"/>
              </a:lnSpc>
              <a:spcBef>
                <a:spcPts val="1600"/>
              </a:spcBef>
              <a:spcAft>
                <a:spcPts val="1600"/>
              </a:spcAft>
              <a:buSzPts val="1400"/>
              <a:buNone/>
              <a:defRPr/>
            </a:lvl9pPr>
          </a:lstStyle>
          <a:p>
            <a:endParaRPr/>
          </a:p>
        </p:txBody>
      </p:sp>
      <p:sp>
        <p:nvSpPr>
          <p:cNvPr id="62" name="Google Shape;62;p9"/>
          <p:cNvSpPr/>
          <p:nvPr/>
        </p:nvSpPr>
        <p:spPr>
          <a:xfrm flipH="1">
            <a:off x="12" y="3769886"/>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3" name="Google Shape;63;p9"/>
          <p:cNvSpPr/>
          <p:nvPr/>
        </p:nvSpPr>
        <p:spPr>
          <a:xfrm rot="10800000" flipH="1">
            <a:off x="5950675" y="1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4" name="Google Shape;64;p9"/>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7" name="Google Shape;67;p10"/>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8" name="Google Shape;68;p10"/>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9" name="Google Shape;6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3" name="Google Shape;73;p11"/>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74" name="Google Shape;74;p11"/>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75" name="Google Shape;75;p11"/>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1pPr>
            <a:lvl2pPr lvl="1"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2pPr>
            <a:lvl3pPr lvl="2"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3pPr>
            <a:lvl4pPr lvl="3"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4pPr>
            <a:lvl5pPr lvl="4"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5pPr>
            <a:lvl6pPr lvl="5"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6pPr>
            <a:lvl7pPr lvl="6"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7pPr>
            <a:lvl8pPr lvl="7"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8pPr>
            <a:lvl9pPr lvl="8"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4" r:id="rId11"/>
    <p:sldLayoutId id="2147483671"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www.kaggle.com/datasets/kamilpytlak/personal-key-indicators-of-heart-disease" TargetMode="Externa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ctrTitle"/>
          </p:nvPr>
        </p:nvSpPr>
        <p:spPr>
          <a:xfrm>
            <a:off x="715100" y="1086450"/>
            <a:ext cx="4989000" cy="21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Heart Disease</a:t>
            </a:r>
            <a:endParaRPr dirty="0"/>
          </a:p>
          <a:p>
            <a:pPr marL="0" lvl="0" indent="0" algn="l" rtl="0">
              <a:spcBef>
                <a:spcPts val="0"/>
              </a:spcBef>
              <a:spcAft>
                <a:spcPts val="0"/>
              </a:spcAft>
              <a:buNone/>
            </a:pPr>
            <a:r>
              <a:rPr lang="en" dirty="0"/>
              <a:t>Analysis</a:t>
            </a:r>
            <a:endParaRPr dirty="0"/>
          </a:p>
        </p:txBody>
      </p:sp>
      <p:sp>
        <p:nvSpPr>
          <p:cNvPr id="233" name="Google Shape;233;p30"/>
          <p:cNvSpPr txBox="1">
            <a:spLocks noGrp="1"/>
          </p:cNvSpPr>
          <p:nvPr>
            <p:ph type="subTitle" idx="1"/>
          </p:nvPr>
        </p:nvSpPr>
        <p:spPr>
          <a:xfrm>
            <a:off x="756747" y="3980625"/>
            <a:ext cx="498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Justin Sherwood</a:t>
            </a:r>
          </a:p>
          <a:p>
            <a:pPr marL="0" lvl="0" indent="0" algn="l" rtl="0">
              <a:spcBef>
                <a:spcPts val="0"/>
              </a:spcBef>
              <a:spcAft>
                <a:spcPts val="0"/>
              </a:spcAft>
              <a:buNone/>
            </a:pPr>
            <a:r>
              <a:rPr lang="en" dirty="0"/>
              <a:t>May 7</a:t>
            </a:r>
            <a:r>
              <a:rPr lang="en" baseline="30000" dirty="0"/>
              <a:t>th</a:t>
            </a:r>
            <a:r>
              <a:rPr lang="en" dirty="0"/>
              <a:t>, 2024</a:t>
            </a:r>
          </a:p>
          <a:p>
            <a:pPr marL="0" lvl="0" indent="0" algn="l" rtl="0">
              <a:spcBef>
                <a:spcPts val="0"/>
              </a:spcBef>
              <a:spcAft>
                <a:spcPts val="0"/>
              </a:spcAft>
              <a:buNone/>
            </a:pPr>
            <a:r>
              <a:rPr lang="en" dirty="0"/>
              <a:t>CMP-262</a:t>
            </a:r>
            <a:endParaRPr dirty="0"/>
          </a:p>
        </p:txBody>
      </p:sp>
      <p:grpSp>
        <p:nvGrpSpPr>
          <p:cNvPr id="234" name="Google Shape;234;p30"/>
          <p:cNvGrpSpPr/>
          <p:nvPr/>
        </p:nvGrpSpPr>
        <p:grpSpPr>
          <a:xfrm>
            <a:off x="828075" y="3188576"/>
            <a:ext cx="2175824" cy="407875"/>
            <a:chOff x="828075" y="3493376"/>
            <a:chExt cx="2175824" cy="407875"/>
          </a:xfrm>
        </p:grpSpPr>
        <p:grpSp>
          <p:nvGrpSpPr>
            <p:cNvPr id="235" name="Google Shape;235;p30"/>
            <p:cNvGrpSpPr/>
            <p:nvPr/>
          </p:nvGrpSpPr>
          <p:grpSpPr>
            <a:xfrm>
              <a:off x="828075" y="3493376"/>
              <a:ext cx="2075273" cy="407875"/>
              <a:chOff x="3566000" y="3011976"/>
              <a:chExt cx="2075273" cy="407875"/>
            </a:xfrm>
          </p:grpSpPr>
          <p:sp>
            <p:nvSpPr>
              <p:cNvPr id="236" name="Google Shape;236;p30"/>
              <p:cNvSpPr/>
              <p:nvPr/>
            </p:nvSpPr>
            <p:spPr>
              <a:xfrm>
                <a:off x="3566000"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37" name="Google Shape;237;p30"/>
              <p:cNvSpPr/>
              <p:nvPr/>
            </p:nvSpPr>
            <p:spPr>
              <a:xfrm>
                <a:off x="4603627"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sp>
          <p:nvSpPr>
            <p:cNvPr id="238" name="Google Shape;238;p30"/>
            <p:cNvSpPr/>
            <p:nvPr/>
          </p:nvSpPr>
          <p:spPr>
            <a:xfrm>
              <a:off x="2827799" y="3683926"/>
              <a:ext cx="176100" cy="171900"/>
            </a:xfrm>
            <a:prstGeom prst="hear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nvGrpSpPr>
          <p:cNvPr id="239" name="Google Shape;239;p30"/>
          <p:cNvGrpSpPr/>
          <p:nvPr/>
        </p:nvGrpSpPr>
        <p:grpSpPr>
          <a:xfrm>
            <a:off x="5532739" y="993917"/>
            <a:ext cx="3007468" cy="2890491"/>
            <a:chOff x="4730185" y="390131"/>
            <a:chExt cx="4259870" cy="4057399"/>
          </a:xfrm>
        </p:grpSpPr>
        <p:grpSp>
          <p:nvGrpSpPr>
            <p:cNvPr id="240" name="Google Shape;240;p30"/>
            <p:cNvGrpSpPr/>
            <p:nvPr/>
          </p:nvGrpSpPr>
          <p:grpSpPr>
            <a:xfrm rot="141843">
              <a:off x="4951535" y="1206955"/>
              <a:ext cx="3975040" cy="3159937"/>
              <a:chOff x="5430907" y="1107214"/>
              <a:chExt cx="3684625" cy="2929073"/>
            </a:xfrm>
          </p:grpSpPr>
          <p:grpSp>
            <p:nvGrpSpPr>
              <p:cNvPr id="241" name="Google Shape;241;p30"/>
              <p:cNvGrpSpPr/>
              <p:nvPr/>
            </p:nvGrpSpPr>
            <p:grpSpPr>
              <a:xfrm rot="622480">
                <a:off x="5617378" y="1386018"/>
                <a:ext cx="3311683" cy="2371465"/>
                <a:chOff x="6974350" y="3183675"/>
                <a:chExt cx="1583175" cy="1133750"/>
              </a:xfrm>
            </p:grpSpPr>
            <p:sp>
              <p:nvSpPr>
                <p:cNvPr id="242" name="Google Shape;242;p30"/>
                <p:cNvSpPr/>
                <p:nvPr/>
              </p:nvSpPr>
              <p:spPr>
                <a:xfrm>
                  <a:off x="6974350" y="3183675"/>
                  <a:ext cx="1583175" cy="1133750"/>
                </a:xfrm>
                <a:custGeom>
                  <a:avLst/>
                  <a:gdLst/>
                  <a:ahLst/>
                  <a:cxnLst/>
                  <a:rect l="l" t="t" r="r" b="b"/>
                  <a:pathLst>
                    <a:path w="63327" h="45350" extrusionOk="0">
                      <a:moveTo>
                        <a:pt x="44870" y="1"/>
                      </a:moveTo>
                      <a:cubicBezTo>
                        <a:pt x="37479" y="1"/>
                        <a:pt x="31478" y="5225"/>
                        <a:pt x="31478" y="5225"/>
                      </a:cubicBezTo>
                      <a:cubicBezTo>
                        <a:pt x="31478" y="5225"/>
                        <a:pt x="25531" y="188"/>
                        <a:pt x="18239" y="188"/>
                      </a:cubicBezTo>
                      <a:cubicBezTo>
                        <a:pt x="15826" y="188"/>
                        <a:pt x="13266" y="740"/>
                        <a:pt x="10726" y="2208"/>
                      </a:cubicBezTo>
                      <a:cubicBezTo>
                        <a:pt x="509" y="8120"/>
                        <a:pt x="1" y="31707"/>
                        <a:pt x="31759" y="45350"/>
                      </a:cubicBezTo>
                      <a:cubicBezTo>
                        <a:pt x="63327" y="31267"/>
                        <a:pt x="62493" y="7680"/>
                        <a:pt x="52193" y="1920"/>
                      </a:cubicBezTo>
                      <a:cubicBezTo>
                        <a:pt x="49710" y="529"/>
                        <a:pt x="47220" y="1"/>
                        <a:pt x="44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43" name="Google Shape;243;p30"/>
                <p:cNvSpPr/>
                <p:nvPr/>
              </p:nvSpPr>
              <p:spPr>
                <a:xfrm>
                  <a:off x="8080950" y="3257050"/>
                  <a:ext cx="277250" cy="413075"/>
                </a:xfrm>
                <a:custGeom>
                  <a:avLst/>
                  <a:gdLst/>
                  <a:ahLst/>
                  <a:cxnLst/>
                  <a:rect l="l" t="t" r="r" b="b"/>
                  <a:pathLst>
                    <a:path w="11090" h="16523" extrusionOk="0">
                      <a:moveTo>
                        <a:pt x="107" y="1"/>
                      </a:moveTo>
                      <a:cubicBezTo>
                        <a:pt x="1" y="1"/>
                        <a:pt x="8" y="145"/>
                        <a:pt x="107" y="160"/>
                      </a:cubicBezTo>
                      <a:cubicBezTo>
                        <a:pt x="3222" y="569"/>
                        <a:pt x="6246" y="3525"/>
                        <a:pt x="7534" y="6254"/>
                      </a:cubicBezTo>
                      <a:cubicBezTo>
                        <a:pt x="8262" y="7792"/>
                        <a:pt x="8861" y="9157"/>
                        <a:pt x="8808" y="10877"/>
                      </a:cubicBezTo>
                      <a:cubicBezTo>
                        <a:pt x="8755" y="12802"/>
                        <a:pt x="8254" y="14591"/>
                        <a:pt x="7777" y="16440"/>
                      </a:cubicBezTo>
                      <a:cubicBezTo>
                        <a:pt x="7762" y="16485"/>
                        <a:pt x="7802" y="16523"/>
                        <a:pt x="7842" y="16523"/>
                      </a:cubicBezTo>
                      <a:cubicBezTo>
                        <a:pt x="7864" y="16523"/>
                        <a:pt x="7885" y="16512"/>
                        <a:pt x="7898" y="16486"/>
                      </a:cubicBezTo>
                      <a:cubicBezTo>
                        <a:pt x="9573" y="13037"/>
                        <a:pt x="11089" y="8740"/>
                        <a:pt x="9308" y="5041"/>
                      </a:cubicBezTo>
                      <a:cubicBezTo>
                        <a:pt x="8535" y="3419"/>
                        <a:pt x="7208" y="1812"/>
                        <a:pt x="5571" y="1032"/>
                      </a:cubicBezTo>
                      <a:cubicBezTo>
                        <a:pt x="3783" y="167"/>
                        <a:pt x="2047" y="31"/>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44" name="Google Shape;244;p30"/>
                <p:cNvSpPr/>
                <p:nvPr/>
              </p:nvSpPr>
              <p:spPr>
                <a:xfrm>
                  <a:off x="7138075" y="3286900"/>
                  <a:ext cx="154975" cy="566400"/>
                </a:xfrm>
                <a:custGeom>
                  <a:avLst/>
                  <a:gdLst/>
                  <a:ahLst/>
                  <a:cxnLst/>
                  <a:rect l="l" t="t" r="r" b="b"/>
                  <a:pathLst>
                    <a:path w="6199" h="22656" extrusionOk="0">
                      <a:moveTo>
                        <a:pt x="6166" y="1"/>
                      </a:moveTo>
                      <a:cubicBezTo>
                        <a:pt x="6162" y="1"/>
                        <a:pt x="6159" y="2"/>
                        <a:pt x="6155" y="4"/>
                      </a:cubicBezTo>
                      <a:cubicBezTo>
                        <a:pt x="2691" y="2642"/>
                        <a:pt x="296" y="6348"/>
                        <a:pt x="145" y="10790"/>
                      </a:cubicBezTo>
                      <a:cubicBezTo>
                        <a:pt x="1" y="15133"/>
                        <a:pt x="2221" y="19559"/>
                        <a:pt x="5170" y="22629"/>
                      </a:cubicBezTo>
                      <a:cubicBezTo>
                        <a:pt x="5189" y="22648"/>
                        <a:pt x="5209" y="22656"/>
                        <a:pt x="5229" y="22656"/>
                      </a:cubicBezTo>
                      <a:cubicBezTo>
                        <a:pt x="5298" y="22656"/>
                        <a:pt x="5357" y="22563"/>
                        <a:pt x="5299" y="22492"/>
                      </a:cubicBezTo>
                      <a:cubicBezTo>
                        <a:pt x="2532" y="19218"/>
                        <a:pt x="1539" y="15148"/>
                        <a:pt x="1933" y="10941"/>
                      </a:cubicBezTo>
                      <a:cubicBezTo>
                        <a:pt x="2290" y="7068"/>
                        <a:pt x="3608" y="3013"/>
                        <a:pt x="6185" y="42"/>
                      </a:cubicBezTo>
                      <a:cubicBezTo>
                        <a:pt x="6198" y="29"/>
                        <a:pt x="6184" y="1"/>
                        <a:pt x="6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sp>
            <p:nvSpPr>
              <p:cNvPr id="245" name="Google Shape;245;p30"/>
              <p:cNvSpPr/>
              <p:nvPr/>
            </p:nvSpPr>
            <p:spPr>
              <a:xfrm rot="871214">
                <a:off x="6303213" y="2006670"/>
                <a:ext cx="1939998" cy="762590"/>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lt1"/>
              </a:solidFill>
              <a:ln w="1905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nvGrpSpPr>
            <p:cNvPr id="246" name="Google Shape;246;p30"/>
            <p:cNvGrpSpPr/>
            <p:nvPr/>
          </p:nvGrpSpPr>
          <p:grpSpPr>
            <a:xfrm rot="-3704356" flipH="1">
              <a:off x="5273607" y="495344"/>
              <a:ext cx="1519440" cy="2142197"/>
              <a:chOff x="6102044" y="1191352"/>
              <a:chExt cx="1031147" cy="1453773"/>
            </a:xfrm>
          </p:grpSpPr>
          <p:sp>
            <p:nvSpPr>
              <p:cNvPr id="247" name="Google Shape;247;p30"/>
              <p:cNvSpPr/>
              <p:nvPr/>
            </p:nvSpPr>
            <p:spPr>
              <a:xfrm flipH="1">
                <a:off x="6102044" y="1933845"/>
                <a:ext cx="315061" cy="711281"/>
              </a:xfrm>
              <a:custGeom>
                <a:avLst/>
                <a:gdLst/>
                <a:ahLst/>
                <a:cxnLst/>
                <a:rect l="l" t="t" r="r" b="b"/>
                <a:pathLst>
                  <a:path w="25963" h="58614" extrusionOk="0">
                    <a:moveTo>
                      <a:pt x="3643" y="0"/>
                    </a:moveTo>
                    <a:lnTo>
                      <a:pt x="0" y="3908"/>
                    </a:lnTo>
                    <a:cubicBezTo>
                      <a:pt x="199" y="4040"/>
                      <a:pt x="15432" y="18147"/>
                      <a:pt x="18743" y="33181"/>
                    </a:cubicBezTo>
                    <a:cubicBezTo>
                      <a:pt x="20333" y="40466"/>
                      <a:pt x="19604" y="46096"/>
                      <a:pt x="16624" y="49407"/>
                    </a:cubicBezTo>
                    <a:cubicBezTo>
                      <a:pt x="13837" y="52452"/>
                      <a:pt x="9562" y="53285"/>
                      <a:pt x="5617" y="53285"/>
                    </a:cubicBezTo>
                    <a:cubicBezTo>
                      <a:pt x="4499" y="53285"/>
                      <a:pt x="3408" y="53218"/>
                      <a:pt x="2385" y="53116"/>
                    </a:cubicBezTo>
                    <a:lnTo>
                      <a:pt x="1192" y="58348"/>
                    </a:lnTo>
                    <a:cubicBezTo>
                      <a:pt x="2650" y="58547"/>
                      <a:pt x="4305" y="58613"/>
                      <a:pt x="5630" y="58613"/>
                    </a:cubicBezTo>
                    <a:cubicBezTo>
                      <a:pt x="13710" y="58613"/>
                      <a:pt x="18147" y="55633"/>
                      <a:pt x="20598" y="52984"/>
                    </a:cubicBezTo>
                    <a:cubicBezTo>
                      <a:pt x="24770" y="48281"/>
                      <a:pt x="25962" y="41062"/>
                      <a:pt x="23975" y="32055"/>
                    </a:cubicBezTo>
                    <a:cubicBezTo>
                      <a:pt x="20266" y="15365"/>
                      <a:pt x="4305" y="596"/>
                      <a:pt x="3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48" name="Google Shape;248;p30"/>
              <p:cNvSpPr/>
              <p:nvPr/>
            </p:nvSpPr>
            <p:spPr>
              <a:xfrm flipH="1">
                <a:off x="6394594" y="1191352"/>
                <a:ext cx="305414" cy="253852"/>
              </a:xfrm>
              <a:custGeom>
                <a:avLst/>
                <a:gdLst/>
                <a:ahLst/>
                <a:cxnLst/>
                <a:rect l="l" t="t" r="r" b="b"/>
                <a:pathLst>
                  <a:path w="25168" h="20919" extrusionOk="0">
                    <a:moveTo>
                      <a:pt x="5484" y="0"/>
                    </a:moveTo>
                    <a:cubicBezTo>
                      <a:pt x="3558" y="0"/>
                      <a:pt x="1623" y="670"/>
                      <a:pt x="67" y="2043"/>
                    </a:cubicBezTo>
                    <a:lnTo>
                      <a:pt x="1" y="2176"/>
                    </a:lnTo>
                    <a:lnTo>
                      <a:pt x="2915" y="5487"/>
                    </a:lnTo>
                    <a:lnTo>
                      <a:pt x="3047" y="5421"/>
                    </a:lnTo>
                    <a:cubicBezTo>
                      <a:pt x="3757" y="4773"/>
                      <a:pt x="4639" y="4455"/>
                      <a:pt x="5520" y="4455"/>
                    </a:cubicBezTo>
                    <a:cubicBezTo>
                      <a:pt x="6529" y="4455"/>
                      <a:pt x="7537" y="4872"/>
                      <a:pt x="8279" y="5686"/>
                    </a:cubicBezTo>
                    <a:lnTo>
                      <a:pt x="21790" y="20919"/>
                    </a:lnTo>
                    <a:lnTo>
                      <a:pt x="25168" y="17938"/>
                    </a:lnTo>
                    <a:lnTo>
                      <a:pt x="11591" y="2705"/>
                    </a:lnTo>
                    <a:cubicBezTo>
                      <a:pt x="9983" y="919"/>
                      <a:pt x="7740" y="0"/>
                      <a:pt x="5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49" name="Google Shape;249;p30"/>
              <p:cNvSpPr/>
              <p:nvPr/>
            </p:nvSpPr>
            <p:spPr>
              <a:xfrm flipH="1">
                <a:off x="6892081" y="1560924"/>
                <a:ext cx="241110" cy="326310"/>
              </a:xfrm>
              <a:custGeom>
                <a:avLst/>
                <a:gdLst/>
                <a:ahLst/>
                <a:cxnLst/>
                <a:rect l="l" t="t" r="r" b="b"/>
                <a:pathLst>
                  <a:path w="19869" h="26890" extrusionOk="0">
                    <a:moveTo>
                      <a:pt x="3775" y="1"/>
                    </a:moveTo>
                    <a:lnTo>
                      <a:pt x="3709" y="133"/>
                    </a:lnTo>
                    <a:cubicBezTo>
                      <a:pt x="331" y="3113"/>
                      <a:pt x="0" y="8279"/>
                      <a:pt x="2981" y="11657"/>
                    </a:cubicBezTo>
                    <a:lnTo>
                      <a:pt x="16558" y="26890"/>
                    </a:lnTo>
                    <a:lnTo>
                      <a:pt x="19869" y="23909"/>
                    </a:lnTo>
                    <a:lnTo>
                      <a:pt x="6358" y="8677"/>
                    </a:lnTo>
                    <a:cubicBezTo>
                      <a:pt x="4967" y="7153"/>
                      <a:pt x="5100" y="4769"/>
                      <a:pt x="6623" y="3444"/>
                    </a:cubicBezTo>
                    <a:lnTo>
                      <a:pt x="6756" y="3312"/>
                    </a:lnTo>
                    <a:lnTo>
                      <a:pt x="3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0" name="Google Shape;250;p30"/>
              <p:cNvSpPr/>
              <p:nvPr/>
            </p:nvSpPr>
            <p:spPr>
              <a:xfrm flipH="1">
                <a:off x="6177596" y="1398873"/>
                <a:ext cx="270052" cy="499841"/>
              </a:xfrm>
              <a:custGeom>
                <a:avLst/>
                <a:gdLst/>
                <a:ahLst/>
                <a:cxnLst/>
                <a:rect l="l" t="t" r="r" b="b"/>
                <a:pathLst>
                  <a:path w="22254" h="41190" extrusionOk="0">
                    <a:moveTo>
                      <a:pt x="4373" y="0"/>
                    </a:moveTo>
                    <a:cubicBezTo>
                      <a:pt x="4152" y="0"/>
                      <a:pt x="3934" y="83"/>
                      <a:pt x="3776" y="241"/>
                    </a:cubicBezTo>
                    <a:lnTo>
                      <a:pt x="3776" y="175"/>
                    </a:lnTo>
                    <a:lnTo>
                      <a:pt x="398" y="3155"/>
                    </a:lnTo>
                    <a:cubicBezTo>
                      <a:pt x="67" y="3486"/>
                      <a:pt x="1" y="4082"/>
                      <a:pt x="332" y="4414"/>
                    </a:cubicBezTo>
                    <a:lnTo>
                      <a:pt x="11723" y="17196"/>
                    </a:lnTo>
                    <a:cubicBezTo>
                      <a:pt x="15300" y="21236"/>
                      <a:pt x="14902" y="27461"/>
                      <a:pt x="10862" y="31038"/>
                    </a:cubicBezTo>
                    <a:lnTo>
                      <a:pt x="4968" y="36336"/>
                    </a:lnTo>
                    <a:cubicBezTo>
                      <a:pt x="4570" y="36667"/>
                      <a:pt x="4570" y="37197"/>
                      <a:pt x="4902" y="37528"/>
                    </a:cubicBezTo>
                    <a:lnTo>
                      <a:pt x="7816" y="40906"/>
                    </a:lnTo>
                    <a:cubicBezTo>
                      <a:pt x="7998" y="41088"/>
                      <a:pt x="8260" y="41190"/>
                      <a:pt x="8514" y="41190"/>
                    </a:cubicBezTo>
                    <a:cubicBezTo>
                      <a:pt x="8722" y="41190"/>
                      <a:pt x="8925" y="41121"/>
                      <a:pt x="9074" y="40972"/>
                    </a:cubicBezTo>
                    <a:lnTo>
                      <a:pt x="15035" y="35674"/>
                    </a:lnTo>
                    <a:cubicBezTo>
                      <a:pt x="21658" y="29846"/>
                      <a:pt x="22254" y="19646"/>
                      <a:pt x="16359" y="13090"/>
                    </a:cubicBezTo>
                    <a:lnTo>
                      <a:pt x="5034" y="307"/>
                    </a:lnTo>
                    <a:cubicBezTo>
                      <a:pt x="4861" y="100"/>
                      <a:pt x="4615" y="0"/>
                      <a:pt x="4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1" name="Google Shape;251;p30"/>
              <p:cNvSpPr/>
              <p:nvPr/>
            </p:nvSpPr>
            <p:spPr>
              <a:xfrm flipH="1">
                <a:off x="6451653" y="1840381"/>
                <a:ext cx="492669" cy="274530"/>
              </a:xfrm>
              <a:custGeom>
                <a:avLst/>
                <a:gdLst/>
                <a:ahLst/>
                <a:cxnLst/>
                <a:rect l="l" t="t" r="r" b="b"/>
                <a:pathLst>
                  <a:path w="40599" h="22623" extrusionOk="0">
                    <a:moveTo>
                      <a:pt x="4296" y="0"/>
                    </a:moveTo>
                    <a:cubicBezTo>
                      <a:pt x="4094" y="0"/>
                      <a:pt x="3888" y="69"/>
                      <a:pt x="3709" y="218"/>
                    </a:cubicBezTo>
                    <a:lnTo>
                      <a:pt x="397" y="3198"/>
                    </a:lnTo>
                    <a:cubicBezTo>
                      <a:pt x="0" y="3530"/>
                      <a:pt x="0" y="4059"/>
                      <a:pt x="331" y="4457"/>
                    </a:cubicBezTo>
                    <a:lnTo>
                      <a:pt x="11656" y="17239"/>
                    </a:lnTo>
                    <a:cubicBezTo>
                      <a:pt x="14829" y="20804"/>
                      <a:pt x="19231" y="22623"/>
                      <a:pt x="23651" y="22623"/>
                    </a:cubicBezTo>
                    <a:cubicBezTo>
                      <a:pt x="27443" y="22623"/>
                      <a:pt x="31249" y="21285"/>
                      <a:pt x="34307" y="18564"/>
                    </a:cubicBezTo>
                    <a:lnTo>
                      <a:pt x="40201" y="13265"/>
                    </a:lnTo>
                    <a:cubicBezTo>
                      <a:pt x="40599" y="12934"/>
                      <a:pt x="40599" y="12404"/>
                      <a:pt x="40334" y="12007"/>
                    </a:cubicBezTo>
                    <a:lnTo>
                      <a:pt x="37353" y="8695"/>
                    </a:lnTo>
                    <a:cubicBezTo>
                      <a:pt x="37180" y="8488"/>
                      <a:pt x="36935" y="8389"/>
                      <a:pt x="36692" y="8389"/>
                    </a:cubicBezTo>
                    <a:cubicBezTo>
                      <a:pt x="36471" y="8389"/>
                      <a:pt x="36253" y="8471"/>
                      <a:pt x="36095" y="8629"/>
                    </a:cubicBezTo>
                    <a:lnTo>
                      <a:pt x="30134" y="13861"/>
                    </a:lnTo>
                    <a:cubicBezTo>
                      <a:pt x="28271" y="15542"/>
                      <a:pt x="25956" y="16362"/>
                      <a:pt x="23652" y="16362"/>
                    </a:cubicBezTo>
                    <a:cubicBezTo>
                      <a:pt x="20962" y="16362"/>
                      <a:pt x="18285" y="15243"/>
                      <a:pt x="16359" y="13067"/>
                    </a:cubicBezTo>
                    <a:lnTo>
                      <a:pt x="4967" y="284"/>
                    </a:lnTo>
                    <a:cubicBezTo>
                      <a:pt x="4785" y="102"/>
                      <a:pt x="4543" y="0"/>
                      <a:pt x="4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2" name="Google Shape;252;p30"/>
              <p:cNvSpPr/>
              <p:nvPr/>
            </p:nvSpPr>
            <p:spPr>
              <a:xfrm flipH="1">
                <a:off x="6644539" y="1199616"/>
                <a:ext cx="128607" cy="122673"/>
              </a:xfrm>
              <a:custGeom>
                <a:avLst/>
                <a:gdLst/>
                <a:ahLst/>
                <a:cxnLst/>
                <a:rect l="l" t="t" r="r" b="b"/>
                <a:pathLst>
                  <a:path w="10598" h="10109" extrusionOk="0">
                    <a:moveTo>
                      <a:pt x="5481" y="0"/>
                    </a:moveTo>
                    <a:cubicBezTo>
                      <a:pt x="4994" y="0"/>
                      <a:pt x="4502" y="167"/>
                      <a:pt x="4107" y="501"/>
                    </a:cubicBezTo>
                    <a:lnTo>
                      <a:pt x="928" y="3349"/>
                    </a:lnTo>
                    <a:cubicBezTo>
                      <a:pt x="67" y="4078"/>
                      <a:pt x="1" y="5402"/>
                      <a:pt x="796" y="6197"/>
                    </a:cubicBezTo>
                    <a:lnTo>
                      <a:pt x="3577" y="9442"/>
                    </a:lnTo>
                    <a:cubicBezTo>
                      <a:pt x="4008" y="9872"/>
                      <a:pt x="4574" y="10109"/>
                      <a:pt x="5139" y="10109"/>
                    </a:cubicBezTo>
                    <a:cubicBezTo>
                      <a:pt x="5618" y="10109"/>
                      <a:pt x="6096" y="9939"/>
                      <a:pt x="6491" y="9575"/>
                    </a:cubicBezTo>
                    <a:lnTo>
                      <a:pt x="9670" y="6727"/>
                    </a:lnTo>
                    <a:cubicBezTo>
                      <a:pt x="10531" y="5998"/>
                      <a:pt x="10598" y="4740"/>
                      <a:pt x="9869" y="3879"/>
                    </a:cubicBezTo>
                    <a:lnTo>
                      <a:pt x="7021" y="700"/>
                    </a:lnTo>
                    <a:cubicBezTo>
                      <a:pt x="6627" y="233"/>
                      <a:pt x="6057" y="0"/>
                      <a:pt x="5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3" name="Google Shape;253;p30"/>
              <p:cNvSpPr/>
              <p:nvPr/>
            </p:nvSpPr>
            <p:spPr>
              <a:xfrm flipH="1">
                <a:off x="6978870" y="1496584"/>
                <a:ext cx="127806" cy="122673"/>
              </a:xfrm>
              <a:custGeom>
                <a:avLst/>
                <a:gdLst/>
                <a:ahLst/>
                <a:cxnLst/>
                <a:rect l="l" t="t" r="r" b="b"/>
                <a:pathLst>
                  <a:path w="10532" h="10109" extrusionOk="0">
                    <a:moveTo>
                      <a:pt x="5426" y="0"/>
                    </a:moveTo>
                    <a:cubicBezTo>
                      <a:pt x="4947" y="0"/>
                      <a:pt x="4472" y="170"/>
                      <a:pt x="4107" y="534"/>
                    </a:cubicBezTo>
                    <a:lnTo>
                      <a:pt x="862" y="3382"/>
                    </a:lnTo>
                    <a:cubicBezTo>
                      <a:pt x="67" y="4110"/>
                      <a:pt x="1" y="5369"/>
                      <a:pt x="729" y="6230"/>
                    </a:cubicBezTo>
                    <a:lnTo>
                      <a:pt x="3577" y="9409"/>
                    </a:lnTo>
                    <a:cubicBezTo>
                      <a:pt x="3972" y="9875"/>
                      <a:pt x="4522" y="10108"/>
                      <a:pt x="5080" y="10108"/>
                    </a:cubicBezTo>
                    <a:cubicBezTo>
                      <a:pt x="5552" y="10108"/>
                      <a:pt x="6030" y="9941"/>
                      <a:pt x="6425" y="9607"/>
                    </a:cubicBezTo>
                    <a:lnTo>
                      <a:pt x="9604" y="6760"/>
                    </a:lnTo>
                    <a:cubicBezTo>
                      <a:pt x="10465" y="6031"/>
                      <a:pt x="10531" y="4706"/>
                      <a:pt x="9803" y="3912"/>
                    </a:cubicBezTo>
                    <a:lnTo>
                      <a:pt x="6955" y="666"/>
                    </a:lnTo>
                    <a:cubicBezTo>
                      <a:pt x="6560" y="236"/>
                      <a:pt x="5991" y="0"/>
                      <a:pt x="5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4" name="Google Shape;254;p30"/>
              <p:cNvSpPr/>
              <p:nvPr/>
            </p:nvSpPr>
            <p:spPr>
              <a:xfrm flipH="1">
                <a:off x="6319042" y="1828549"/>
                <a:ext cx="204147" cy="205761"/>
              </a:xfrm>
              <a:custGeom>
                <a:avLst/>
                <a:gdLst/>
                <a:ahLst/>
                <a:cxnLst/>
                <a:rect l="l" t="t" r="r" b="b"/>
                <a:pathLst>
                  <a:path w="16823" h="16956" extrusionOk="0">
                    <a:moveTo>
                      <a:pt x="11325" y="1"/>
                    </a:moveTo>
                    <a:lnTo>
                      <a:pt x="0" y="10068"/>
                    </a:lnTo>
                    <a:lnTo>
                      <a:pt x="4901" y="15565"/>
                    </a:lnTo>
                    <a:lnTo>
                      <a:pt x="7749" y="13048"/>
                    </a:lnTo>
                    <a:lnTo>
                      <a:pt x="11259" y="16956"/>
                    </a:lnTo>
                    <a:lnTo>
                      <a:pt x="16822" y="11988"/>
                    </a:lnTo>
                    <a:lnTo>
                      <a:pt x="13378" y="8081"/>
                    </a:lnTo>
                    <a:lnTo>
                      <a:pt x="16226" y="5564"/>
                    </a:lnTo>
                    <a:lnTo>
                      <a:pt x="11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nvGrpSpPr>
            <p:cNvPr id="255" name="Google Shape;255;p30"/>
            <p:cNvGrpSpPr/>
            <p:nvPr/>
          </p:nvGrpSpPr>
          <p:grpSpPr>
            <a:xfrm rot="631191">
              <a:off x="6097017" y="3204634"/>
              <a:ext cx="1561277" cy="985346"/>
              <a:chOff x="6877604" y="3012962"/>
              <a:chExt cx="1123580" cy="709109"/>
            </a:xfrm>
          </p:grpSpPr>
          <p:sp>
            <p:nvSpPr>
              <p:cNvPr id="256" name="Google Shape;256;p30"/>
              <p:cNvSpPr/>
              <p:nvPr/>
            </p:nvSpPr>
            <p:spPr>
              <a:xfrm flipH="1">
                <a:off x="7412867" y="3012962"/>
                <a:ext cx="588317" cy="518189"/>
              </a:xfrm>
              <a:custGeom>
                <a:avLst/>
                <a:gdLst/>
                <a:ahLst/>
                <a:cxnLst/>
                <a:rect l="l" t="t" r="r" b="b"/>
                <a:pathLst>
                  <a:path w="48481" h="42702" extrusionOk="0">
                    <a:moveTo>
                      <a:pt x="24229" y="0"/>
                    </a:moveTo>
                    <a:cubicBezTo>
                      <a:pt x="21470" y="0"/>
                      <a:pt x="18665" y="539"/>
                      <a:pt x="15962" y="1676"/>
                    </a:cubicBezTo>
                    <a:cubicBezTo>
                      <a:pt x="5101" y="6312"/>
                      <a:pt x="1" y="18829"/>
                      <a:pt x="4637" y="29691"/>
                    </a:cubicBezTo>
                    <a:cubicBezTo>
                      <a:pt x="8063" y="37835"/>
                      <a:pt x="15957" y="42702"/>
                      <a:pt x="24271" y="42702"/>
                    </a:cubicBezTo>
                    <a:cubicBezTo>
                      <a:pt x="27046" y="42702"/>
                      <a:pt x="29868" y="42160"/>
                      <a:pt x="32586" y="41016"/>
                    </a:cubicBezTo>
                    <a:cubicBezTo>
                      <a:pt x="43447" y="36446"/>
                      <a:pt x="48481" y="23929"/>
                      <a:pt x="43911" y="13067"/>
                    </a:cubicBezTo>
                    <a:cubicBezTo>
                      <a:pt x="40478" y="4908"/>
                      <a:pt x="32561" y="0"/>
                      <a:pt x="24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7" name="Google Shape;257;p30"/>
              <p:cNvSpPr/>
              <p:nvPr/>
            </p:nvSpPr>
            <p:spPr>
              <a:xfrm flipH="1">
                <a:off x="7567976" y="3133753"/>
                <a:ext cx="277285" cy="277285"/>
              </a:xfrm>
              <a:custGeom>
                <a:avLst/>
                <a:gdLst/>
                <a:ahLst/>
                <a:cxnLst/>
                <a:rect l="l" t="t" r="r" b="b"/>
                <a:pathLst>
                  <a:path w="22850" h="22850" extrusionOk="0">
                    <a:moveTo>
                      <a:pt x="11392" y="1"/>
                    </a:moveTo>
                    <a:cubicBezTo>
                      <a:pt x="5100" y="1"/>
                      <a:pt x="0" y="5100"/>
                      <a:pt x="0" y="11392"/>
                    </a:cubicBezTo>
                    <a:cubicBezTo>
                      <a:pt x="0" y="17750"/>
                      <a:pt x="5100" y="22850"/>
                      <a:pt x="11392" y="22850"/>
                    </a:cubicBezTo>
                    <a:cubicBezTo>
                      <a:pt x="17684" y="22850"/>
                      <a:pt x="22849" y="17750"/>
                      <a:pt x="22849" y="11392"/>
                    </a:cubicBezTo>
                    <a:cubicBezTo>
                      <a:pt x="22849" y="5100"/>
                      <a:pt x="17684" y="1"/>
                      <a:pt x="11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8" name="Google Shape;258;p30"/>
              <p:cNvSpPr/>
              <p:nvPr/>
            </p:nvSpPr>
            <p:spPr>
              <a:xfrm flipH="1">
                <a:off x="7549494" y="3115272"/>
                <a:ext cx="314248" cy="314260"/>
              </a:xfrm>
              <a:custGeom>
                <a:avLst/>
                <a:gdLst/>
                <a:ahLst/>
                <a:cxnLst/>
                <a:rect l="l" t="t" r="r" b="b"/>
                <a:pathLst>
                  <a:path w="25896" h="25897" extrusionOk="0">
                    <a:moveTo>
                      <a:pt x="12915" y="3047"/>
                    </a:moveTo>
                    <a:cubicBezTo>
                      <a:pt x="18412" y="3047"/>
                      <a:pt x="22849" y="7484"/>
                      <a:pt x="22849" y="12915"/>
                    </a:cubicBezTo>
                    <a:cubicBezTo>
                      <a:pt x="22849" y="18412"/>
                      <a:pt x="18412" y="22849"/>
                      <a:pt x="12915" y="22849"/>
                    </a:cubicBezTo>
                    <a:cubicBezTo>
                      <a:pt x="7484" y="22849"/>
                      <a:pt x="3047" y="18412"/>
                      <a:pt x="3047" y="12915"/>
                    </a:cubicBezTo>
                    <a:cubicBezTo>
                      <a:pt x="3047" y="7484"/>
                      <a:pt x="7484" y="3047"/>
                      <a:pt x="12915" y="3047"/>
                    </a:cubicBezTo>
                    <a:close/>
                    <a:moveTo>
                      <a:pt x="12915" y="0"/>
                    </a:moveTo>
                    <a:cubicBezTo>
                      <a:pt x="5828" y="0"/>
                      <a:pt x="0" y="5829"/>
                      <a:pt x="0" y="12915"/>
                    </a:cubicBezTo>
                    <a:cubicBezTo>
                      <a:pt x="0" y="20068"/>
                      <a:pt x="5828" y="25896"/>
                      <a:pt x="12915" y="25896"/>
                    </a:cubicBezTo>
                    <a:cubicBezTo>
                      <a:pt x="20067" y="25896"/>
                      <a:pt x="25896" y="20068"/>
                      <a:pt x="25896" y="12915"/>
                    </a:cubicBezTo>
                    <a:cubicBezTo>
                      <a:pt x="25896" y="5829"/>
                      <a:pt x="20067" y="0"/>
                      <a:pt x="12915" y="0"/>
                    </a:cubicBezTo>
                    <a:close/>
                  </a:path>
                </a:pathLst>
              </a:custGeom>
              <a:solidFill>
                <a:srgbClr val="EF3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9" name="Google Shape;259;p30"/>
              <p:cNvSpPr/>
              <p:nvPr/>
            </p:nvSpPr>
            <p:spPr>
              <a:xfrm flipH="1">
                <a:off x="6877604" y="3377278"/>
                <a:ext cx="794867" cy="344792"/>
              </a:xfrm>
              <a:custGeom>
                <a:avLst/>
                <a:gdLst/>
                <a:ahLst/>
                <a:cxnLst/>
                <a:rect l="l" t="t" r="r" b="b"/>
                <a:pathLst>
                  <a:path w="65502" h="28413" extrusionOk="0">
                    <a:moveTo>
                      <a:pt x="5696" y="0"/>
                    </a:moveTo>
                    <a:lnTo>
                      <a:pt x="1" y="2451"/>
                    </a:lnTo>
                    <a:cubicBezTo>
                      <a:pt x="464" y="3510"/>
                      <a:pt x="11524" y="28413"/>
                      <a:pt x="42718" y="28413"/>
                    </a:cubicBezTo>
                    <a:cubicBezTo>
                      <a:pt x="51659" y="28413"/>
                      <a:pt x="57752" y="25896"/>
                      <a:pt x="60865" y="20995"/>
                    </a:cubicBezTo>
                    <a:cubicBezTo>
                      <a:pt x="65501" y="13577"/>
                      <a:pt x="60600" y="3179"/>
                      <a:pt x="60401" y="2782"/>
                    </a:cubicBezTo>
                    <a:lnTo>
                      <a:pt x="55434" y="6756"/>
                    </a:lnTo>
                    <a:cubicBezTo>
                      <a:pt x="56362" y="8676"/>
                      <a:pt x="57951" y="13975"/>
                      <a:pt x="55567" y="17683"/>
                    </a:cubicBezTo>
                    <a:cubicBezTo>
                      <a:pt x="53183" y="21392"/>
                      <a:pt x="47288" y="22121"/>
                      <a:pt x="42718" y="22121"/>
                    </a:cubicBezTo>
                    <a:cubicBezTo>
                      <a:pt x="15697" y="22121"/>
                      <a:pt x="6094" y="927"/>
                      <a:pt x="5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5"/>
          <p:cNvSpPr txBox="1">
            <a:spLocks noGrp="1"/>
          </p:cNvSpPr>
          <p:nvPr>
            <p:ph type="title"/>
          </p:nvPr>
        </p:nvSpPr>
        <p:spPr>
          <a:xfrm>
            <a:off x="720000" y="345806"/>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 5</a:t>
            </a:r>
            <a:endParaRPr dirty="0"/>
          </a:p>
        </p:txBody>
      </p:sp>
      <p:sp>
        <p:nvSpPr>
          <p:cNvPr id="825" name="Google Shape;825;p45"/>
          <p:cNvSpPr txBox="1">
            <a:spLocks noGrp="1"/>
          </p:cNvSpPr>
          <p:nvPr>
            <p:ph type="subTitle" idx="4294967295"/>
          </p:nvPr>
        </p:nvSpPr>
        <p:spPr>
          <a:xfrm>
            <a:off x="5175890" y="1194360"/>
            <a:ext cx="2542500" cy="4103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Statistical Analysis</a:t>
            </a:r>
            <a:endParaRPr dirty="0"/>
          </a:p>
        </p:txBody>
      </p:sp>
      <p:sp>
        <p:nvSpPr>
          <p:cNvPr id="831" name="Google Shape;831;p45"/>
          <p:cNvSpPr txBox="1"/>
          <p:nvPr/>
        </p:nvSpPr>
        <p:spPr>
          <a:xfrm>
            <a:off x="3166734" y="345806"/>
            <a:ext cx="4585300" cy="649325"/>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PT Sans"/>
                <a:ea typeface="PT Sans"/>
                <a:cs typeface="PT Sans"/>
                <a:sym typeface="PT Sans"/>
              </a:rPr>
              <a:t>Are there any notable disparities in heart disease rates among different racial groups?</a:t>
            </a:r>
          </a:p>
        </p:txBody>
      </p:sp>
      <p:sp>
        <p:nvSpPr>
          <p:cNvPr id="6" name="Google Shape;825;p45">
            <a:extLst>
              <a:ext uri="{FF2B5EF4-FFF2-40B4-BE49-F238E27FC236}">
                <a16:creationId xmlns:a16="http://schemas.microsoft.com/office/drawing/2014/main" id="{2750C925-0DEB-DAF9-3953-B7E9B9B9E259}"/>
              </a:ext>
            </a:extLst>
          </p:cNvPr>
          <p:cNvSpPr txBox="1">
            <a:spLocks/>
          </p:cNvSpPr>
          <p:nvPr/>
        </p:nvSpPr>
        <p:spPr>
          <a:xfrm>
            <a:off x="5175890" y="2115671"/>
            <a:ext cx="3709013" cy="2682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1600"/>
              </a:spcBef>
              <a:spcAft>
                <a:spcPts val="160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n-US" dirty="0"/>
              <a:t>Insights</a:t>
            </a:r>
          </a:p>
          <a:p>
            <a:pPr marL="285750" indent="-285750"/>
            <a:r>
              <a:rPr lang="en-US" b="0" i="0" dirty="0">
                <a:effectLst/>
                <a:highlight>
                  <a:srgbClr val="FFFFFF"/>
                </a:highlight>
                <a:latin typeface="system-ui"/>
              </a:rPr>
              <a:t>With an F-statistic of approximately 169.31 and an extremely small p-value −180, we have strong evidence to reject the null hypothesis. This indicates that there are notable disparities in heart disease rates among different racial groups.</a:t>
            </a:r>
          </a:p>
          <a:p>
            <a:pPr marL="285750" indent="-285750"/>
            <a:r>
              <a:rPr lang="en-US" b="0" i="0" dirty="0">
                <a:effectLst/>
                <a:highlight>
                  <a:srgbClr val="FFFFFF"/>
                </a:highlight>
                <a:latin typeface="system-ui"/>
              </a:rPr>
              <a:t>Using the visual representation and the statistical test results, we can confidently conclude that there are significant disparities in heart disease rates across the racial groups included in the analysis.</a:t>
            </a:r>
            <a:endParaRPr lang="en-US" dirty="0"/>
          </a:p>
        </p:txBody>
      </p:sp>
      <p:pic>
        <p:nvPicPr>
          <p:cNvPr id="3" name="Picture 2">
            <a:extLst>
              <a:ext uri="{FF2B5EF4-FFF2-40B4-BE49-F238E27FC236}">
                <a16:creationId xmlns:a16="http://schemas.microsoft.com/office/drawing/2014/main" id="{70D16154-CE47-0D2D-B5C6-203B937250A2}"/>
              </a:ext>
            </a:extLst>
          </p:cNvPr>
          <p:cNvPicPr>
            <a:picLocks noChangeAspect="1"/>
          </p:cNvPicPr>
          <p:nvPr/>
        </p:nvPicPr>
        <p:blipFill>
          <a:blip r:embed="rId3"/>
          <a:stretch>
            <a:fillRect/>
          </a:stretch>
        </p:blipFill>
        <p:spPr>
          <a:xfrm>
            <a:off x="407045" y="1301613"/>
            <a:ext cx="4800642" cy="3073163"/>
          </a:xfrm>
          <a:prstGeom prst="rect">
            <a:avLst/>
          </a:prstGeom>
        </p:spPr>
      </p:pic>
      <p:pic>
        <p:nvPicPr>
          <p:cNvPr id="7" name="Picture 6">
            <a:extLst>
              <a:ext uri="{FF2B5EF4-FFF2-40B4-BE49-F238E27FC236}">
                <a16:creationId xmlns:a16="http://schemas.microsoft.com/office/drawing/2014/main" id="{2F114B3F-C073-8256-9565-E4D0C189FB84}"/>
              </a:ext>
            </a:extLst>
          </p:cNvPr>
          <p:cNvPicPr>
            <a:picLocks noChangeAspect="1"/>
          </p:cNvPicPr>
          <p:nvPr/>
        </p:nvPicPr>
        <p:blipFill>
          <a:blip r:embed="rId4"/>
          <a:stretch>
            <a:fillRect/>
          </a:stretch>
        </p:blipFill>
        <p:spPr>
          <a:xfrm>
            <a:off x="5228683" y="1583912"/>
            <a:ext cx="2229161" cy="276264"/>
          </a:xfrm>
          <a:prstGeom prst="rect">
            <a:avLst/>
          </a:prstGeom>
        </p:spPr>
      </p:pic>
    </p:spTree>
    <p:extLst>
      <p:ext uri="{BB962C8B-B14F-4D97-AF65-F5344CB8AC3E}">
        <p14:creationId xmlns:p14="http://schemas.microsoft.com/office/powerpoint/2010/main" val="131799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E09D0D89-7DFF-E4E1-AEF7-0136E0DFC4CF}"/>
              </a:ext>
            </a:extLst>
          </p:cNvPr>
          <p:cNvSpPr>
            <a:spLocks noGrp="1"/>
          </p:cNvSpPr>
          <p:nvPr>
            <p:ph type="title"/>
          </p:nvPr>
        </p:nvSpPr>
        <p:spPr/>
        <p:txBody>
          <a:bodyPr/>
          <a:lstStyle/>
          <a:p>
            <a:r>
              <a:rPr lang="en-US" dirty="0"/>
              <a:t>Client Recommendations</a:t>
            </a:r>
          </a:p>
        </p:txBody>
      </p:sp>
      <p:sp>
        <p:nvSpPr>
          <p:cNvPr id="27" name="Text Placeholder 26">
            <a:extLst>
              <a:ext uri="{FF2B5EF4-FFF2-40B4-BE49-F238E27FC236}">
                <a16:creationId xmlns:a16="http://schemas.microsoft.com/office/drawing/2014/main" id="{C6ACF60A-33B5-B070-4266-7436E120A625}"/>
              </a:ext>
            </a:extLst>
          </p:cNvPr>
          <p:cNvSpPr>
            <a:spLocks noGrp="1"/>
          </p:cNvSpPr>
          <p:nvPr>
            <p:ph type="body" idx="1"/>
          </p:nvPr>
        </p:nvSpPr>
        <p:spPr>
          <a:xfrm>
            <a:off x="719999" y="1152475"/>
            <a:ext cx="7703999" cy="3416400"/>
          </a:xfrm>
        </p:spPr>
        <p:txBody>
          <a:bodyPr/>
          <a:lstStyle/>
          <a:p>
            <a:r>
              <a:rPr lang="en-US" dirty="0"/>
              <a:t>By examining the correlation between various risk factors and heart disease, the client can identify demographic groups or individuals with a higher risk of developing heart disease. This information can help target preventive interventions more effectively.</a:t>
            </a:r>
          </a:p>
          <a:p>
            <a:r>
              <a:rPr lang="en-US" dirty="0"/>
              <a:t>By examining lifestyle factors such as smoking, alcohol consumption, and demographics influence heart disease risk allows the client to develop targeted intervention strategies </a:t>
            </a:r>
          </a:p>
          <a:p>
            <a:r>
              <a:rPr lang="en-US" dirty="0"/>
              <a:t>Hospitals can use the findings as a basis for further investigation into the mechanisms underlying heart disease development and potential avenues for treatment or prevention. </a:t>
            </a:r>
          </a:p>
          <a:p>
            <a:endParaRPr lang="en-US" dirty="0"/>
          </a:p>
        </p:txBody>
      </p:sp>
    </p:spTree>
    <p:extLst>
      <p:ext uri="{BB962C8B-B14F-4D97-AF65-F5344CB8AC3E}">
        <p14:creationId xmlns:p14="http://schemas.microsoft.com/office/powerpoint/2010/main" val="45416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title"/>
          </p:nvPr>
        </p:nvSpPr>
        <p:spPr>
          <a:xfrm>
            <a:off x="715100" y="898325"/>
            <a:ext cx="3661800" cy="7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Heart Disease </a:t>
            </a:r>
            <a:r>
              <a:rPr lang="en" dirty="0">
                <a:solidFill>
                  <a:schemeClr val="lt2"/>
                </a:solidFill>
              </a:rPr>
              <a:t>history</a:t>
            </a:r>
            <a:endParaRPr dirty="0">
              <a:solidFill>
                <a:schemeClr val="lt2"/>
              </a:solidFill>
            </a:endParaRPr>
          </a:p>
        </p:txBody>
      </p:sp>
      <p:sp>
        <p:nvSpPr>
          <p:cNvPr id="419" name="Google Shape;419;p38"/>
          <p:cNvSpPr txBox="1">
            <a:spLocks noGrp="1"/>
          </p:cNvSpPr>
          <p:nvPr>
            <p:ph type="body" idx="1"/>
          </p:nvPr>
        </p:nvSpPr>
        <p:spPr>
          <a:xfrm>
            <a:off x="715100" y="1605675"/>
            <a:ext cx="4052002" cy="26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highlight>
                  <a:srgbClr val="FFFFFF"/>
                </a:highlight>
                <a:latin typeface="Söhne"/>
              </a:rPr>
              <a:t>Heart disease has had a profound impact on human health throughout history, evolving from ancient observations to modern-day medical breakthroughs. </a:t>
            </a:r>
          </a:p>
          <a:p>
            <a:pPr marL="0" lvl="0" indent="0" algn="l" rtl="0">
              <a:spcBef>
                <a:spcPts val="0"/>
              </a:spcBef>
              <a:spcAft>
                <a:spcPts val="0"/>
              </a:spcAft>
              <a:buNone/>
            </a:pPr>
            <a:endParaRPr lang="en-US" dirty="0">
              <a:solidFill>
                <a:srgbClr val="0D0D0D"/>
              </a:solidFill>
              <a:highlight>
                <a:srgbClr val="FFFFFF"/>
              </a:highlight>
              <a:latin typeface="Söhne"/>
            </a:endParaRPr>
          </a:p>
          <a:p>
            <a:pPr marL="0" lvl="0" indent="0" algn="l" rtl="0">
              <a:spcBef>
                <a:spcPts val="0"/>
              </a:spcBef>
              <a:spcAft>
                <a:spcPts val="0"/>
              </a:spcAft>
              <a:buNone/>
            </a:pPr>
            <a:r>
              <a:rPr lang="en-US" b="0" i="0" dirty="0">
                <a:solidFill>
                  <a:srgbClr val="0D0D0D"/>
                </a:solidFill>
                <a:effectLst/>
                <a:highlight>
                  <a:srgbClr val="FFFFFF"/>
                </a:highlight>
                <a:latin typeface="Söhne"/>
              </a:rPr>
              <a:t>Despite significant advancements in understanding, diagnosis, and treatment, it remains a leading cause of death globally. </a:t>
            </a:r>
          </a:p>
          <a:p>
            <a:pPr marL="0" lvl="0" indent="0" algn="l" rtl="0">
              <a:spcBef>
                <a:spcPts val="0"/>
              </a:spcBef>
              <a:spcAft>
                <a:spcPts val="0"/>
              </a:spcAft>
              <a:buNone/>
            </a:pPr>
            <a:endParaRPr lang="en-US" dirty="0">
              <a:solidFill>
                <a:srgbClr val="0D0D0D"/>
              </a:solidFill>
              <a:highlight>
                <a:srgbClr val="FFFFFF"/>
              </a:highlight>
              <a:latin typeface="Söhne"/>
            </a:endParaRPr>
          </a:p>
          <a:p>
            <a:pPr marL="0" lvl="0" indent="0" algn="l" rtl="0">
              <a:spcBef>
                <a:spcPts val="0"/>
              </a:spcBef>
              <a:spcAft>
                <a:spcPts val="0"/>
              </a:spcAft>
              <a:buNone/>
            </a:pPr>
            <a:r>
              <a:rPr lang="en-US" b="0" i="0" dirty="0">
                <a:solidFill>
                  <a:srgbClr val="0D0D0D"/>
                </a:solidFill>
                <a:effectLst/>
                <a:highlight>
                  <a:srgbClr val="FFFFFF"/>
                </a:highlight>
                <a:latin typeface="Söhne"/>
              </a:rPr>
              <a:t>The ongoing fight against heart disease emphasizes preventative measures, lifestyle changes, and innovative medical interventions.</a:t>
            </a:r>
            <a:endParaRPr dirty="0">
              <a:solidFill>
                <a:schemeClr val="dk1"/>
              </a:solidFill>
            </a:endParaRPr>
          </a:p>
        </p:txBody>
      </p:sp>
      <p:pic>
        <p:nvPicPr>
          <p:cNvPr id="420" name="Google Shape;420;p38"/>
          <p:cNvPicPr preferRelativeResize="0">
            <a:picLocks noGrp="1"/>
          </p:cNvPicPr>
          <p:nvPr>
            <p:ph type="pic" idx="2"/>
          </p:nvPr>
        </p:nvPicPr>
        <p:blipFill rotWithShape="1">
          <a:blip r:embed="rId3">
            <a:alphaModFix/>
          </a:blip>
          <a:srcRect l="6692" t="22476" r="6275" b="5669"/>
          <a:stretch/>
        </p:blipFill>
        <p:spPr>
          <a:xfrm>
            <a:off x="5140575" y="535000"/>
            <a:ext cx="3288300" cy="4073400"/>
          </a:xfrm>
          <a:prstGeom prst="roundRect">
            <a:avLst>
              <a:gd name="adj" fmla="val 16667"/>
            </a:avLst>
          </a:prstGeom>
        </p:spPr>
      </p:pic>
      <p:grpSp>
        <p:nvGrpSpPr>
          <p:cNvPr id="421" name="Google Shape;421;p38"/>
          <p:cNvGrpSpPr/>
          <p:nvPr/>
        </p:nvGrpSpPr>
        <p:grpSpPr>
          <a:xfrm>
            <a:off x="8143249" y="4118575"/>
            <a:ext cx="448436" cy="652758"/>
            <a:chOff x="8143249" y="4118575"/>
            <a:chExt cx="448436" cy="652758"/>
          </a:xfrm>
        </p:grpSpPr>
        <p:grpSp>
          <p:nvGrpSpPr>
            <p:cNvPr id="422" name="Google Shape;422;p38"/>
            <p:cNvGrpSpPr/>
            <p:nvPr/>
          </p:nvGrpSpPr>
          <p:grpSpPr>
            <a:xfrm rot="3198490">
              <a:off x="8279819" y="4173239"/>
              <a:ext cx="263390" cy="253114"/>
              <a:chOff x="6785077" y="4094824"/>
              <a:chExt cx="343922" cy="330504"/>
            </a:xfrm>
          </p:grpSpPr>
          <p:sp>
            <p:nvSpPr>
              <p:cNvPr id="423" name="Google Shape;423;p38"/>
              <p:cNvSpPr/>
              <p:nvPr/>
            </p:nvSpPr>
            <p:spPr>
              <a:xfrm>
                <a:off x="6893053" y="4198100"/>
                <a:ext cx="235946" cy="227228"/>
              </a:xfrm>
              <a:custGeom>
                <a:avLst/>
                <a:gdLst/>
                <a:ahLst/>
                <a:cxnLst/>
                <a:rect l="l" t="t" r="r" b="b"/>
                <a:pathLst>
                  <a:path w="5216" h="5023" extrusionOk="0">
                    <a:moveTo>
                      <a:pt x="2828" y="0"/>
                    </a:moveTo>
                    <a:lnTo>
                      <a:pt x="1" y="2744"/>
                    </a:lnTo>
                    <a:lnTo>
                      <a:pt x="1623" y="4426"/>
                    </a:lnTo>
                    <a:cubicBezTo>
                      <a:pt x="2008" y="4823"/>
                      <a:pt x="2521" y="5022"/>
                      <a:pt x="3035" y="5022"/>
                    </a:cubicBezTo>
                    <a:cubicBezTo>
                      <a:pt x="3531" y="5022"/>
                      <a:pt x="4029" y="4837"/>
                      <a:pt x="4412" y="4464"/>
                    </a:cubicBezTo>
                    <a:cubicBezTo>
                      <a:pt x="5193" y="3706"/>
                      <a:pt x="5216" y="2463"/>
                      <a:pt x="4458" y="1683"/>
                    </a:cubicBezTo>
                    <a:lnTo>
                      <a:pt x="28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24" name="Google Shape;424;p38"/>
              <p:cNvSpPr/>
              <p:nvPr/>
            </p:nvSpPr>
            <p:spPr>
              <a:xfrm>
                <a:off x="6785077" y="4094824"/>
                <a:ext cx="235946" cy="227409"/>
              </a:xfrm>
              <a:custGeom>
                <a:avLst/>
                <a:gdLst/>
                <a:ahLst/>
                <a:cxnLst/>
                <a:rect l="l" t="t" r="r" b="b"/>
                <a:pathLst>
                  <a:path w="5216" h="5027" extrusionOk="0">
                    <a:moveTo>
                      <a:pt x="2173" y="0"/>
                    </a:moveTo>
                    <a:cubicBezTo>
                      <a:pt x="1680" y="0"/>
                      <a:pt x="1186" y="184"/>
                      <a:pt x="804" y="555"/>
                    </a:cubicBezTo>
                    <a:cubicBezTo>
                      <a:pt x="23" y="1313"/>
                      <a:pt x="0" y="2563"/>
                      <a:pt x="758" y="3344"/>
                    </a:cubicBezTo>
                    <a:lnTo>
                      <a:pt x="2388" y="5027"/>
                    </a:lnTo>
                    <a:lnTo>
                      <a:pt x="5215" y="2283"/>
                    </a:lnTo>
                    <a:lnTo>
                      <a:pt x="3593" y="600"/>
                    </a:lnTo>
                    <a:cubicBezTo>
                      <a:pt x="3206" y="201"/>
                      <a:pt x="2690" y="0"/>
                      <a:pt x="2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nvGrpSpPr>
            <p:cNvPr id="425" name="Google Shape;425;p38"/>
            <p:cNvGrpSpPr/>
            <p:nvPr/>
          </p:nvGrpSpPr>
          <p:grpSpPr>
            <a:xfrm rot="-2410175">
              <a:off x="8193822" y="4463124"/>
              <a:ext cx="263386" cy="253110"/>
              <a:chOff x="6785077" y="4094824"/>
              <a:chExt cx="343922" cy="330504"/>
            </a:xfrm>
          </p:grpSpPr>
          <p:sp>
            <p:nvSpPr>
              <p:cNvPr id="426" name="Google Shape;426;p38"/>
              <p:cNvSpPr/>
              <p:nvPr/>
            </p:nvSpPr>
            <p:spPr>
              <a:xfrm>
                <a:off x="6893053" y="4198100"/>
                <a:ext cx="235946" cy="227228"/>
              </a:xfrm>
              <a:custGeom>
                <a:avLst/>
                <a:gdLst/>
                <a:ahLst/>
                <a:cxnLst/>
                <a:rect l="l" t="t" r="r" b="b"/>
                <a:pathLst>
                  <a:path w="5216" h="5023" extrusionOk="0">
                    <a:moveTo>
                      <a:pt x="2828" y="0"/>
                    </a:moveTo>
                    <a:lnTo>
                      <a:pt x="1" y="2744"/>
                    </a:lnTo>
                    <a:lnTo>
                      <a:pt x="1623" y="4426"/>
                    </a:lnTo>
                    <a:cubicBezTo>
                      <a:pt x="2008" y="4823"/>
                      <a:pt x="2521" y="5022"/>
                      <a:pt x="3035" y="5022"/>
                    </a:cubicBezTo>
                    <a:cubicBezTo>
                      <a:pt x="3531" y="5022"/>
                      <a:pt x="4029" y="4837"/>
                      <a:pt x="4412" y="4464"/>
                    </a:cubicBezTo>
                    <a:cubicBezTo>
                      <a:pt x="5193" y="3706"/>
                      <a:pt x="5216" y="2463"/>
                      <a:pt x="4458" y="1683"/>
                    </a:cubicBezTo>
                    <a:lnTo>
                      <a:pt x="28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27" name="Google Shape;427;p38"/>
              <p:cNvSpPr/>
              <p:nvPr/>
            </p:nvSpPr>
            <p:spPr>
              <a:xfrm>
                <a:off x="6785077" y="4094824"/>
                <a:ext cx="235946" cy="227409"/>
              </a:xfrm>
              <a:custGeom>
                <a:avLst/>
                <a:gdLst/>
                <a:ahLst/>
                <a:cxnLst/>
                <a:rect l="l" t="t" r="r" b="b"/>
                <a:pathLst>
                  <a:path w="5216" h="5027" extrusionOk="0">
                    <a:moveTo>
                      <a:pt x="2173" y="0"/>
                    </a:moveTo>
                    <a:cubicBezTo>
                      <a:pt x="1680" y="0"/>
                      <a:pt x="1186" y="184"/>
                      <a:pt x="804" y="555"/>
                    </a:cubicBezTo>
                    <a:cubicBezTo>
                      <a:pt x="23" y="1313"/>
                      <a:pt x="0" y="2563"/>
                      <a:pt x="758" y="3344"/>
                    </a:cubicBezTo>
                    <a:lnTo>
                      <a:pt x="2388" y="5027"/>
                    </a:lnTo>
                    <a:lnTo>
                      <a:pt x="5215" y="2283"/>
                    </a:lnTo>
                    <a:lnTo>
                      <a:pt x="3593" y="600"/>
                    </a:lnTo>
                    <a:cubicBezTo>
                      <a:pt x="3206" y="201"/>
                      <a:pt x="2690" y="0"/>
                      <a:pt x="2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subTitle" idx="1"/>
          </p:nvPr>
        </p:nvSpPr>
        <p:spPr>
          <a:xfrm>
            <a:off x="1252743" y="1630326"/>
            <a:ext cx="4948817" cy="24741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highlight>
                  <a:srgbClr val="FFFFFF"/>
                </a:highlight>
                <a:latin typeface="Söhne"/>
              </a:rPr>
              <a:t>An analysis of heart disease typically involves examining various risk factors, such as high blood pressure, high cholesterol levels, smoking, obesity, and lack of physical activity. </a:t>
            </a:r>
          </a:p>
          <a:p>
            <a:pPr marL="0" lvl="0" indent="0" algn="l" rtl="0">
              <a:spcBef>
                <a:spcPts val="0"/>
              </a:spcBef>
              <a:spcAft>
                <a:spcPts val="0"/>
              </a:spcAft>
              <a:buNone/>
            </a:pPr>
            <a:endParaRPr lang="en-US" dirty="0">
              <a:solidFill>
                <a:srgbClr val="0D0D0D"/>
              </a:solidFill>
              <a:highlight>
                <a:srgbClr val="FFFFFF"/>
              </a:highlight>
              <a:latin typeface="Söhne"/>
            </a:endParaRPr>
          </a:p>
          <a:p>
            <a:pPr marL="0" lvl="0" indent="0" algn="l" rtl="0">
              <a:spcBef>
                <a:spcPts val="0"/>
              </a:spcBef>
              <a:spcAft>
                <a:spcPts val="0"/>
              </a:spcAft>
              <a:buNone/>
            </a:pPr>
            <a:r>
              <a:rPr lang="en-US" b="0" i="0" dirty="0">
                <a:solidFill>
                  <a:srgbClr val="0D0D0D"/>
                </a:solidFill>
                <a:effectLst/>
                <a:highlight>
                  <a:srgbClr val="FFFFFF"/>
                </a:highlight>
                <a:latin typeface="Söhne"/>
              </a:rPr>
              <a:t>Today, we will provide data analysis using a dataset of ~300k patients.  The analysis will include statistical analysis, and visualizations to show how risk factors impact the prevalence of heart disease.  </a:t>
            </a:r>
            <a:endParaRPr dirty="0"/>
          </a:p>
        </p:txBody>
      </p:sp>
      <p:sp>
        <p:nvSpPr>
          <p:cNvPr id="280" name="Google Shape;280;p32"/>
          <p:cNvSpPr txBox="1">
            <a:spLocks noGrp="1"/>
          </p:cNvSpPr>
          <p:nvPr>
            <p:ph type="title"/>
          </p:nvPr>
        </p:nvSpPr>
        <p:spPr>
          <a:xfrm>
            <a:off x="484878" y="480710"/>
            <a:ext cx="53526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Welcome!</a:t>
            </a:r>
            <a:endParaRPr dirty="0"/>
          </a:p>
        </p:txBody>
      </p:sp>
      <p:grpSp>
        <p:nvGrpSpPr>
          <p:cNvPr id="281" name="Google Shape;281;p32"/>
          <p:cNvGrpSpPr/>
          <p:nvPr/>
        </p:nvGrpSpPr>
        <p:grpSpPr>
          <a:xfrm>
            <a:off x="5736041" y="825772"/>
            <a:ext cx="2075273" cy="407875"/>
            <a:chOff x="3566000" y="3011976"/>
            <a:chExt cx="2075273" cy="407875"/>
          </a:xfrm>
        </p:grpSpPr>
        <p:sp>
          <p:nvSpPr>
            <p:cNvPr id="282" name="Google Shape;282;p32"/>
            <p:cNvSpPr/>
            <p:nvPr/>
          </p:nvSpPr>
          <p:spPr>
            <a:xfrm>
              <a:off x="3566000"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rgbClr val="EF3455"/>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83" name="Google Shape;283;p32"/>
            <p:cNvSpPr/>
            <p:nvPr/>
          </p:nvSpPr>
          <p:spPr>
            <a:xfrm>
              <a:off x="4603627"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rgbClr val="EF3455"/>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nvGrpSpPr>
          <p:cNvPr id="284" name="Google Shape;284;p32"/>
          <p:cNvGrpSpPr/>
          <p:nvPr/>
        </p:nvGrpSpPr>
        <p:grpSpPr>
          <a:xfrm rot="-1193864" flipH="1">
            <a:off x="136118" y="3624729"/>
            <a:ext cx="1092152" cy="1150453"/>
            <a:chOff x="1218850" y="3112300"/>
            <a:chExt cx="831742" cy="876142"/>
          </a:xfrm>
        </p:grpSpPr>
        <p:sp>
          <p:nvSpPr>
            <p:cNvPr id="285" name="Google Shape;285;p32"/>
            <p:cNvSpPr/>
            <p:nvPr/>
          </p:nvSpPr>
          <p:spPr>
            <a:xfrm>
              <a:off x="1297190" y="3197729"/>
              <a:ext cx="753403" cy="790713"/>
            </a:xfrm>
            <a:custGeom>
              <a:avLst/>
              <a:gdLst/>
              <a:ahLst/>
              <a:cxnLst/>
              <a:rect l="l" t="t" r="r" b="b"/>
              <a:pathLst>
                <a:path w="6482" h="6803" extrusionOk="0">
                  <a:moveTo>
                    <a:pt x="2282" y="1"/>
                  </a:moveTo>
                  <a:lnTo>
                    <a:pt x="1" y="1934"/>
                  </a:lnTo>
                  <a:lnTo>
                    <a:pt x="3669" y="6269"/>
                  </a:lnTo>
                  <a:cubicBezTo>
                    <a:pt x="3968" y="6622"/>
                    <a:pt x="4390" y="6803"/>
                    <a:pt x="4815" y="6803"/>
                  </a:cubicBezTo>
                  <a:cubicBezTo>
                    <a:pt x="5155" y="6803"/>
                    <a:pt x="5496" y="6687"/>
                    <a:pt x="5776" y="6451"/>
                  </a:cubicBezTo>
                  <a:cubicBezTo>
                    <a:pt x="6405" y="5920"/>
                    <a:pt x="6481" y="4973"/>
                    <a:pt x="5951" y="4344"/>
                  </a:cubicBezTo>
                  <a:lnTo>
                    <a:pt x="2282" y="1"/>
                  </a:lnTo>
                  <a:close/>
                </a:path>
              </a:pathLst>
            </a:custGeom>
            <a:solidFill>
              <a:srgbClr val="C2C2DF">
                <a:alpha val="26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86" name="Google Shape;286;p32"/>
            <p:cNvSpPr/>
            <p:nvPr/>
          </p:nvSpPr>
          <p:spPr>
            <a:xfrm>
              <a:off x="1458402" y="3504346"/>
              <a:ext cx="570108" cy="467942"/>
            </a:xfrm>
            <a:custGeom>
              <a:avLst/>
              <a:gdLst/>
              <a:ahLst/>
              <a:cxnLst/>
              <a:rect l="l" t="t" r="r" b="b"/>
              <a:pathLst>
                <a:path w="4905" h="4026" extrusionOk="0">
                  <a:moveTo>
                    <a:pt x="2843" y="0"/>
                  </a:moveTo>
                  <a:cubicBezTo>
                    <a:pt x="2555" y="160"/>
                    <a:pt x="2282" y="364"/>
                    <a:pt x="2025" y="539"/>
                  </a:cubicBezTo>
                  <a:cubicBezTo>
                    <a:pt x="1857" y="628"/>
                    <a:pt x="1666" y="699"/>
                    <a:pt x="1482" y="699"/>
                  </a:cubicBezTo>
                  <a:cubicBezTo>
                    <a:pt x="1432" y="699"/>
                    <a:pt x="1383" y="694"/>
                    <a:pt x="1335" y="683"/>
                  </a:cubicBezTo>
                  <a:cubicBezTo>
                    <a:pt x="1055" y="595"/>
                    <a:pt x="781" y="553"/>
                    <a:pt x="514" y="553"/>
                  </a:cubicBezTo>
                  <a:cubicBezTo>
                    <a:pt x="340" y="553"/>
                    <a:pt x="168" y="571"/>
                    <a:pt x="1" y="607"/>
                  </a:cubicBezTo>
                  <a:lnTo>
                    <a:pt x="2578" y="3654"/>
                  </a:lnTo>
                  <a:cubicBezTo>
                    <a:pt x="2784" y="3898"/>
                    <a:pt x="3079" y="4025"/>
                    <a:pt x="3377" y="4025"/>
                  </a:cubicBezTo>
                  <a:cubicBezTo>
                    <a:pt x="3616" y="4025"/>
                    <a:pt x="3857" y="3944"/>
                    <a:pt x="4056" y="3775"/>
                  </a:cubicBezTo>
                  <a:lnTo>
                    <a:pt x="4412" y="3472"/>
                  </a:lnTo>
                  <a:cubicBezTo>
                    <a:pt x="4852" y="3100"/>
                    <a:pt x="4905" y="2441"/>
                    <a:pt x="4533" y="2001"/>
                  </a:cubicBezTo>
                  <a:lnTo>
                    <a:pt x="28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87" name="Google Shape;287;p32"/>
            <p:cNvSpPr/>
            <p:nvPr/>
          </p:nvSpPr>
          <p:spPr>
            <a:xfrm>
              <a:off x="1218850" y="3112300"/>
              <a:ext cx="386813" cy="351596"/>
            </a:xfrm>
            <a:custGeom>
              <a:avLst/>
              <a:gdLst/>
              <a:ahLst/>
              <a:cxnLst/>
              <a:rect l="l" t="t" r="r" b="b"/>
              <a:pathLst>
                <a:path w="3328" h="3025" extrusionOk="0">
                  <a:moveTo>
                    <a:pt x="2714" y="1"/>
                  </a:moveTo>
                  <a:lnTo>
                    <a:pt x="0" y="2290"/>
                  </a:lnTo>
                  <a:lnTo>
                    <a:pt x="622" y="3025"/>
                  </a:lnTo>
                  <a:lnTo>
                    <a:pt x="3328" y="736"/>
                  </a:lnTo>
                  <a:lnTo>
                    <a:pt x="27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88" name="Google Shape;288;p32"/>
            <p:cNvSpPr/>
            <p:nvPr/>
          </p:nvSpPr>
          <p:spPr>
            <a:xfrm>
              <a:off x="1243491" y="3349294"/>
              <a:ext cx="82058" cy="94379"/>
            </a:xfrm>
            <a:custGeom>
              <a:avLst/>
              <a:gdLst/>
              <a:ahLst/>
              <a:cxnLst/>
              <a:rect l="l" t="t" r="r" b="b"/>
              <a:pathLst>
                <a:path w="706" h="812" extrusionOk="0">
                  <a:moveTo>
                    <a:pt x="84" y="1"/>
                  </a:moveTo>
                  <a:lnTo>
                    <a:pt x="0" y="76"/>
                  </a:lnTo>
                  <a:lnTo>
                    <a:pt x="614" y="812"/>
                  </a:lnTo>
                  <a:lnTo>
                    <a:pt x="705" y="736"/>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89" name="Google Shape;289;p32"/>
            <p:cNvSpPr/>
            <p:nvPr/>
          </p:nvSpPr>
          <p:spPr>
            <a:xfrm>
              <a:off x="1294633" y="3306172"/>
              <a:ext cx="81942" cy="94379"/>
            </a:xfrm>
            <a:custGeom>
              <a:avLst/>
              <a:gdLst/>
              <a:ahLst/>
              <a:cxnLst/>
              <a:rect l="l" t="t" r="r" b="b"/>
              <a:pathLst>
                <a:path w="705" h="812" extrusionOk="0">
                  <a:moveTo>
                    <a:pt x="83" y="0"/>
                  </a:moveTo>
                  <a:lnTo>
                    <a:pt x="0" y="76"/>
                  </a:lnTo>
                  <a:lnTo>
                    <a:pt x="614" y="811"/>
                  </a:lnTo>
                  <a:lnTo>
                    <a:pt x="705" y="735"/>
                  </a:lnTo>
                  <a:lnTo>
                    <a:pt x="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grpSp>
        <p:nvGrpSpPr>
          <p:cNvPr id="290" name="Google Shape;290;p32"/>
          <p:cNvGrpSpPr/>
          <p:nvPr/>
        </p:nvGrpSpPr>
        <p:grpSpPr>
          <a:xfrm rot="-3198490" flipH="1">
            <a:off x="1376499" y="4211939"/>
            <a:ext cx="263390" cy="253114"/>
            <a:chOff x="6785077" y="4094824"/>
            <a:chExt cx="343922" cy="330504"/>
          </a:xfrm>
        </p:grpSpPr>
        <p:sp>
          <p:nvSpPr>
            <p:cNvPr id="291" name="Google Shape;291;p32"/>
            <p:cNvSpPr/>
            <p:nvPr/>
          </p:nvSpPr>
          <p:spPr>
            <a:xfrm>
              <a:off x="6893053" y="4198100"/>
              <a:ext cx="235946" cy="227228"/>
            </a:xfrm>
            <a:custGeom>
              <a:avLst/>
              <a:gdLst/>
              <a:ahLst/>
              <a:cxnLst/>
              <a:rect l="l" t="t" r="r" b="b"/>
              <a:pathLst>
                <a:path w="5216" h="5023" extrusionOk="0">
                  <a:moveTo>
                    <a:pt x="2828" y="0"/>
                  </a:moveTo>
                  <a:lnTo>
                    <a:pt x="1" y="2744"/>
                  </a:lnTo>
                  <a:lnTo>
                    <a:pt x="1623" y="4426"/>
                  </a:lnTo>
                  <a:cubicBezTo>
                    <a:pt x="2008" y="4823"/>
                    <a:pt x="2521" y="5022"/>
                    <a:pt x="3035" y="5022"/>
                  </a:cubicBezTo>
                  <a:cubicBezTo>
                    <a:pt x="3531" y="5022"/>
                    <a:pt x="4029" y="4837"/>
                    <a:pt x="4412" y="4464"/>
                  </a:cubicBezTo>
                  <a:cubicBezTo>
                    <a:pt x="5193" y="3706"/>
                    <a:pt x="5216" y="2463"/>
                    <a:pt x="4458" y="1683"/>
                  </a:cubicBezTo>
                  <a:lnTo>
                    <a:pt x="28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92" name="Google Shape;292;p32"/>
            <p:cNvSpPr/>
            <p:nvPr/>
          </p:nvSpPr>
          <p:spPr>
            <a:xfrm>
              <a:off x="6785077" y="4094824"/>
              <a:ext cx="235946" cy="227409"/>
            </a:xfrm>
            <a:custGeom>
              <a:avLst/>
              <a:gdLst/>
              <a:ahLst/>
              <a:cxnLst/>
              <a:rect l="l" t="t" r="r" b="b"/>
              <a:pathLst>
                <a:path w="5216" h="5027" extrusionOk="0">
                  <a:moveTo>
                    <a:pt x="2173" y="0"/>
                  </a:moveTo>
                  <a:cubicBezTo>
                    <a:pt x="1680" y="0"/>
                    <a:pt x="1186" y="184"/>
                    <a:pt x="804" y="555"/>
                  </a:cubicBezTo>
                  <a:cubicBezTo>
                    <a:pt x="23" y="1313"/>
                    <a:pt x="0" y="2563"/>
                    <a:pt x="758" y="3344"/>
                  </a:cubicBezTo>
                  <a:lnTo>
                    <a:pt x="2388" y="5027"/>
                  </a:lnTo>
                  <a:lnTo>
                    <a:pt x="5215" y="2283"/>
                  </a:lnTo>
                  <a:lnTo>
                    <a:pt x="3593" y="600"/>
                  </a:lnTo>
                  <a:cubicBezTo>
                    <a:pt x="3206" y="201"/>
                    <a:pt x="2690" y="0"/>
                    <a:pt x="2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grpSp>
      <p:sp>
        <p:nvSpPr>
          <p:cNvPr id="2" name="Google Shape;301;p33">
            <a:extLst>
              <a:ext uri="{FF2B5EF4-FFF2-40B4-BE49-F238E27FC236}">
                <a16:creationId xmlns:a16="http://schemas.microsoft.com/office/drawing/2014/main" id="{873B5A7A-4C4D-77E0-6E45-BDD90608A90C}"/>
              </a:ext>
            </a:extLst>
          </p:cNvPr>
          <p:cNvSpPr txBox="1">
            <a:spLocks/>
          </p:cNvSpPr>
          <p:nvPr/>
        </p:nvSpPr>
        <p:spPr>
          <a:xfrm>
            <a:off x="6506020" y="3858481"/>
            <a:ext cx="2153100" cy="9445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Work full time at Novartis Pharmaceuticals as a data analyst.</a:t>
            </a:r>
          </a:p>
        </p:txBody>
      </p:sp>
      <p:sp>
        <p:nvSpPr>
          <p:cNvPr id="3" name="Google Shape;303;p33">
            <a:extLst>
              <a:ext uri="{FF2B5EF4-FFF2-40B4-BE49-F238E27FC236}">
                <a16:creationId xmlns:a16="http://schemas.microsoft.com/office/drawing/2014/main" id="{9B6C489C-89B0-FEF3-099B-9D895F166C53}"/>
              </a:ext>
            </a:extLst>
          </p:cNvPr>
          <p:cNvSpPr txBox="1">
            <a:spLocks/>
          </p:cNvSpPr>
          <p:nvPr/>
        </p:nvSpPr>
        <p:spPr>
          <a:xfrm>
            <a:off x="6506020" y="3334617"/>
            <a:ext cx="2153100" cy="27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Justin Sherwood</a:t>
            </a:r>
          </a:p>
        </p:txBody>
      </p:sp>
      <p:sp>
        <p:nvSpPr>
          <p:cNvPr id="4" name="Google Shape;305;p33">
            <a:extLst>
              <a:ext uri="{FF2B5EF4-FFF2-40B4-BE49-F238E27FC236}">
                <a16:creationId xmlns:a16="http://schemas.microsoft.com/office/drawing/2014/main" id="{A311C4A5-9CC5-4E1B-F24A-38EE6A5679C8}"/>
              </a:ext>
            </a:extLst>
          </p:cNvPr>
          <p:cNvSpPr txBox="1">
            <a:spLocks/>
          </p:cNvSpPr>
          <p:nvPr/>
        </p:nvSpPr>
        <p:spPr>
          <a:xfrm>
            <a:off x="6506020" y="3487001"/>
            <a:ext cx="2153100" cy="532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dk1"/>
                </a:solidFill>
              </a:rPr>
              <a:t>Data Analyst</a:t>
            </a:r>
          </a:p>
        </p:txBody>
      </p:sp>
      <p:pic>
        <p:nvPicPr>
          <p:cNvPr id="7" name="Picture 6">
            <a:extLst>
              <a:ext uri="{FF2B5EF4-FFF2-40B4-BE49-F238E27FC236}">
                <a16:creationId xmlns:a16="http://schemas.microsoft.com/office/drawing/2014/main" id="{501C7C1C-4628-C568-39D4-E864A2EAD29F}"/>
              </a:ext>
            </a:extLst>
          </p:cNvPr>
          <p:cNvPicPr>
            <a:picLocks noChangeAspect="1"/>
          </p:cNvPicPr>
          <p:nvPr/>
        </p:nvPicPr>
        <p:blipFill>
          <a:blip r:embed="rId3"/>
          <a:stretch>
            <a:fillRect/>
          </a:stretch>
        </p:blipFill>
        <p:spPr>
          <a:xfrm>
            <a:off x="6973538" y="1643731"/>
            <a:ext cx="1218063" cy="15733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029BCC3-DE83-D441-6F2D-691A84C72BB1}"/>
              </a:ext>
            </a:extLst>
          </p:cNvPr>
          <p:cNvSpPr>
            <a:spLocks noGrp="1"/>
          </p:cNvSpPr>
          <p:nvPr>
            <p:ph type="subTitle" idx="6"/>
          </p:nvPr>
        </p:nvSpPr>
        <p:spPr>
          <a:xfrm>
            <a:off x="720000" y="1604217"/>
            <a:ext cx="2270100" cy="377100"/>
          </a:xfrm>
        </p:spPr>
        <p:txBody>
          <a:bodyPr/>
          <a:lstStyle/>
          <a:p>
            <a:r>
              <a:rPr lang="en-US" dirty="0"/>
              <a:t>Dataset</a:t>
            </a:r>
          </a:p>
        </p:txBody>
      </p:sp>
      <p:sp>
        <p:nvSpPr>
          <p:cNvPr id="4" name="Title 3">
            <a:extLst>
              <a:ext uri="{FF2B5EF4-FFF2-40B4-BE49-F238E27FC236}">
                <a16:creationId xmlns:a16="http://schemas.microsoft.com/office/drawing/2014/main" id="{F4AE4815-9ED9-E0B5-D6BA-07CAEAA06B06}"/>
              </a:ext>
            </a:extLst>
          </p:cNvPr>
          <p:cNvSpPr>
            <a:spLocks noGrp="1"/>
          </p:cNvSpPr>
          <p:nvPr>
            <p:ph type="title"/>
          </p:nvPr>
        </p:nvSpPr>
        <p:spPr/>
        <p:txBody>
          <a:bodyPr/>
          <a:lstStyle/>
          <a:p>
            <a:r>
              <a:rPr lang="en-US" dirty="0"/>
              <a:t>Methodology </a:t>
            </a:r>
          </a:p>
        </p:txBody>
      </p:sp>
      <p:sp>
        <p:nvSpPr>
          <p:cNvPr id="5" name="Subtitle 4">
            <a:extLst>
              <a:ext uri="{FF2B5EF4-FFF2-40B4-BE49-F238E27FC236}">
                <a16:creationId xmlns:a16="http://schemas.microsoft.com/office/drawing/2014/main" id="{A58AE0FA-5BD1-BCA9-CACC-7C94A4216F0C}"/>
              </a:ext>
            </a:extLst>
          </p:cNvPr>
          <p:cNvSpPr>
            <a:spLocks noGrp="1"/>
          </p:cNvSpPr>
          <p:nvPr>
            <p:ph type="subTitle" idx="1"/>
          </p:nvPr>
        </p:nvSpPr>
        <p:spPr>
          <a:xfrm>
            <a:off x="836554" y="1936275"/>
            <a:ext cx="2278800" cy="572700"/>
          </a:xfrm>
        </p:spPr>
        <p:txBody>
          <a:bodyPr/>
          <a:lstStyle/>
          <a:p>
            <a:pPr algn="l"/>
            <a:r>
              <a:rPr lang="en-US" dirty="0"/>
              <a:t>Kaggle – </a:t>
            </a:r>
            <a:r>
              <a:rPr lang="en-US" dirty="0">
                <a:hlinkClick r:id="rId2"/>
              </a:rPr>
              <a:t>Heart Disease</a:t>
            </a:r>
            <a:endParaRPr lang="en-US" dirty="0"/>
          </a:p>
          <a:p>
            <a:pPr algn="l"/>
            <a:r>
              <a:rPr lang="en-US" dirty="0"/>
              <a:t>Format - CSV</a:t>
            </a:r>
          </a:p>
        </p:txBody>
      </p:sp>
      <p:sp>
        <p:nvSpPr>
          <p:cNvPr id="6" name="Subtitle 5">
            <a:extLst>
              <a:ext uri="{FF2B5EF4-FFF2-40B4-BE49-F238E27FC236}">
                <a16:creationId xmlns:a16="http://schemas.microsoft.com/office/drawing/2014/main" id="{7FCDF67C-3701-EDCB-B76A-D4FD7A85E871}"/>
              </a:ext>
            </a:extLst>
          </p:cNvPr>
          <p:cNvSpPr>
            <a:spLocks noGrp="1"/>
          </p:cNvSpPr>
          <p:nvPr>
            <p:ph type="subTitle" idx="2"/>
          </p:nvPr>
        </p:nvSpPr>
        <p:spPr>
          <a:xfrm>
            <a:off x="3495220" y="1935132"/>
            <a:ext cx="2278800" cy="572700"/>
          </a:xfrm>
        </p:spPr>
        <p:txBody>
          <a:bodyPr/>
          <a:lstStyle/>
          <a:p>
            <a:pPr algn="l">
              <a:buFont typeface="Arial" panose="020B0604020202020204" pitchFamily="34" charset="0"/>
              <a:buChar char="•"/>
            </a:pPr>
            <a:r>
              <a:rPr lang="en-US" dirty="0"/>
              <a:t>Anaconda – </a:t>
            </a:r>
            <a:r>
              <a:rPr lang="en-US" dirty="0" err="1"/>
              <a:t>Jupyter</a:t>
            </a:r>
            <a:r>
              <a:rPr lang="en-US" dirty="0"/>
              <a:t> Notebook</a:t>
            </a:r>
          </a:p>
          <a:p>
            <a:pPr algn="l">
              <a:buFont typeface="Arial" panose="020B0604020202020204" pitchFamily="34" charset="0"/>
              <a:buChar char="•"/>
            </a:pPr>
            <a:r>
              <a:rPr lang="en-US" dirty="0"/>
              <a:t>various python modules.</a:t>
            </a:r>
          </a:p>
        </p:txBody>
      </p:sp>
      <p:sp>
        <p:nvSpPr>
          <p:cNvPr id="7" name="Subtitle 6">
            <a:extLst>
              <a:ext uri="{FF2B5EF4-FFF2-40B4-BE49-F238E27FC236}">
                <a16:creationId xmlns:a16="http://schemas.microsoft.com/office/drawing/2014/main" id="{665F8A65-C603-428C-AADD-A05F0AAC76E2}"/>
              </a:ext>
            </a:extLst>
          </p:cNvPr>
          <p:cNvSpPr>
            <a:spLocks noGrp="1"/>
          </p:cNvSpPr>
          <p:nvPr>
            <p:ph type="subTitle" idx="3"/>
          </p:nvPr>
        </p:nvSpPr>
        <p:spPr>
          <a:xfrm>
            <a:off x="965448" y="3620879"/>
            <a:ext cx="2278800" cy="572700"/>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Patient demographic information</a:t>
            </a:r>
          </a:p>
          <a:p>
            <a:pPr algn="l">
              <a:buFont typeface="Arial" panose="020B0604020202020204" pitchFamily="34" charset="0"/>
              <a:buChar char="•"/>
            </a:pPr>
            <a:r>
              <a:rPr lang="en-US" b="0" i="0" dirty="0">
                <a:solidFill>
                  <a:srgbClr val="0D0D0D"/>
                </a:solidFill>
                <a:effectLst/>
                <a:highlight>
                  <a:srgbClr val="FFFFFF"/>
                </a:highlight>
                <a:latin typeface="Söhne"/>
              </a:rPr>
              <a:t>Lifestyle factors</a:t>
            </a:r>
          </a:p>
          <a:p>
            <a:pPr algn="l">
              <a:buFont typeface="Arial" panose="020B0604020202020204" pitchFamily="34" charset="0"/>
              <a:buChar char="•"/>
            </a:pPr>
            <a:r>
              <a:rPr lang="en-US" b="0" i="0" dirty="0">
                <a:solidFill>
                  <a:srgbClr val="0D0D0D"/>
                </a:solidFill>
                <a:effectLst/>
                <a:highlight>
                  <a:srgbClr val="FFFFFF"/>
                </a:highlight>
                <a:latin typeface="Söhne"/>
              </a:rPr>
              <a:t>Clinical measurements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p>
        </p:txBody>
      </p:sp>
      <p:sp>
        <p:nvSpPr>
          <p:cNvPr id="11" name="Subtitle 10">
            <a:extLst>
              <a:ext uri="{FF2B5EF4-FFF2-40B4-BE49-F238E27FC236}">
                <a16:creationId xmlns:a16="http://schemas.microsoft.com/office/drawing/2014/main" id="{73ACACD7-8A7D-6885-5713-11C5829D7508}"/>
              </a:ext>
            </a:extLst>
          </p:cNvPr>
          <p:cNvSpPr>
            <a:spLocks noGrp="1"/>
          </p:cNvSpPr>
          <p:nvPr>
            <p:ph type="subTitle" idx="7"/>
          </p:nvPr>
        </p:nvSpPr>
        <p:spPr>
          <a:xfrm>
            <a:off x="3369966" y="1614763"/>
            <a:ext cx="2270100" cy="377100"/>
          </a:xfrm>
        </p:spPr>
        <p:txBody>
          <a:bodyPr/>
          <a:lstStyle/>
          <a:p>
            <a:r>
              <a:rPr lang="en-US" dirty="0"/>
              <a:t>Tools</a:t>
            </a:r>
          </a:p>
        </p:txBody>
      </p:sp>
      <p:sp>
        <p:nvSpPr>
          <p:cNvPr id="13" name="Subtitle 12">
            <a:extLst>
              <a:ext uri="{FF2B5EF4-FFF2-40B4-BE49-F238E27FC236}">
                <a16:creationId xmlns:a16="http://schemas.microsoft.com/office/drawing/2014/main" id="{F6A3C9B7-20C4-1B3A-C3BC-87CAA894119B}"/>
              </a:ext>
            </a:extLst>
          </p:cNvPr>
          <p:cNvSpPr>
            <a:spLocks noGrp="1"/>
          </p:cNvSpPr>
          <p:nvPr>
            <p:ph type="subTitle" idx="9"/>
          </p:nvPr>
        </p:nvSpPr>
        <p:spPr>
          <a:xfrm>
            <a:off x="720000" y="3350733"/>
            <a:ext cx="2270100" cy="377100"/>
          </a:xfrm>
        </p:spPr>
        <p:txBody>
          <a:bodyPr/>
          <a:lstStyle/>
          <a:p>
            <a:r>
              <a:rPr lang="en-US" dirty="0"/>
              <a:t>Data Characteristics</a:t>
            </a:r>
          </a:p>
        </p:txBody>
      </p:sp>
      <p:pic>
        <p:nvPicPr>
          <p:cNvPr id="21" name="Picture 20">
            <a:extLst>
              <a:ext uri="{FF2B5EF4-FFF2-40B4-BE49-F238E27FC236}">
                <a16:creationId xmlns:a16="http://schemas.microsoft.com/office/drawing/2014/main" id="{01DBF168-F64E-A041-A77B-C4D1F4C60727}"/>
              </a:ext>
            </a:extLst>
          </p:cNvPr>
          <p:cNvPicPr>
            <a:picLocks noChangeAspect="1"/>
          </p:cNvPicPr>
          <p:nvPr/>
        </p:nvPicPr>
        <p:blipFill>
          <a:blip r:embed="rId3"/>
          <a:stretch>
            <a:fillRect/>
          </a:stretch>
        </p:blipFill>
        <p:spPr>
          <a:xfrm>
            <a:off x="5682066" y="1614763"/>
            <a:ext cx="1335454" cy="377100"/>
          </a:xfrm>
          <a:prstGeom prst="rect">
            <a:avLst/>
          </a:prstGeom>
        </p:spPr>
      </p:pic>
      <p:pic>
        <p:nvPicPr>
          <p:cNvPr id="23" name="Picture 22">
            <a:extLst>
              <a:ext uri="{FF2B5EF4-FFF2-40B4-BE49-F238E27FC236}">
                <a16:creationId xmlns:a16="http://schemas.microsoft.com/office/drawing/2014/main" id="{F30DBCEE-69E2-8812-0AF6-006B6DEC25FF}"/>
              </a:ext>
            </a:extLst>
          </p:cNvPr>
          <p:cNvPicPr>
            <a:picLocks noChangeAspect="1"/>
          </p:cNvPicPr>
          <p:nvPr/>
        </p:nvPicPr>
        <p:blipFill>
          <a:blip r:embed="rId4"/>
          <a:stretch>
            <a:fillRect/>
          </a:stretch>
        </p:blipFill>
        <p:spPr>
          <a:xfrm flipH="1">
            <a:off x="5694138" y="2062969"/>
            <a:ext cx="701632" cy="572700"/>
          </a:xfrm>
          <a:prstGeom prst="rect">
            <a:avLst/>
          </a:prstGeom>
        </p:spPr>
      </p:pic>
      <p:pic>
        <p:nvPicPr>
          <p:cNvPr id="25" name="Picture 24">
            <a:extLst>
              <a:ext uri="{FF2B5EF4-FFF2-40B4-BE49-F238E27FC236}">
                <a16:creationId xmlns:a16="http://schemas.microsoft.com/office/drawing/2014/main" id="{F7382B8D-0396-E4FC-1057-962325D8AEAD}"/>
              </a:ext>
            </a:extLst>
          </p:cNvPr>
          <p:cNvPicPr>
            <a:picLocks noChangeAspect="1"/>
          </p:cNvPicPr>
          <p:nvPr/>
        </p:nvPicPr>
        <p:blipFill>
          <a:blip r:embed="rId5"/>
          <a:stretch>
            <a:fillRect/>
          </a:stretch>
        </p:blipFill>
        <p:spPr>
          <a:xfrm>
            <a:off x="437704" y="3350733"/>
            <a:ext cx="564591" cy="738312"/>
          </a:xfrm>
          <a:prstGeom prst="rect">
            <a:avLst/>
          </a:prstGeom>
        </p:spPr>
      </p:pic>
      <p:pic>
        <p:nvPicPr>
          <p:cNvPr id="27" name="Picture 26">
            <a:extLst>
              <a:ext uri="{FF2B5EF4-FFF2-40B4-BE49-F238E27FC236}">
                <a16:creationId xmlns:a16="http://schemas.microsoft.com/office/drawing/2014/main" id="{5FA31839-493C-5803-58B4-5F1FC3A4B07B}"/>
              </a:ext>
            </a:extLst>
          </p:cNvPr>
          <p:cNvPicPr>
            <a:picLocks noChangeAspect="1"/>
          </p:cNvPicPr>
          <p:nvPr/>
        </p:nvPicPr>
        <p:blipFill>
          <a:blip r:embed="rId6"/>
          <a:stretch>
            <a:fillRect/>
          </a:stretch>
        </p:blipFill>
        <p:spPr>
          <a:xfrm>
            <a:off x="321528" y="958636"/>
            <a:ext cx="1030052" cy="944214"/>
          </a:xfrm>
          <a:prstGeom prst="rect">
            <a:avLst/>
          </a:prstGeom>
        </p:spPr>
      </p:pic>
      <p:pic>
        <p:nvPicPr>
          <p:cNvPr id="29" name="Picture 28">
            <a:extLst>
              <a:ext uri="{FF2B5EF4-FFF2-40B4-BE49-F238E27FC236}">
                <a16:creationId xmlns:a16="http://schemas.microsoft.com/office/drawing/2014/main" id="{A119816F-F572-5FED-5D0A-F2EB04EC36FA}"/>
              </a:ext>
            </a:extLst>
          </p:cNvPr>
          <p:cNvPicPr>
            <a:picLocks noChangeAspect="1"/>
          </p:cNvPicPr>
          <p:nvPr/>
        </p:nvPicPr>
        <p:blipFill>
          <a:blip r:embed="rId7"/>
          <a:stretch>
            <a:fillRect/>
          </a:stretch>
        </p:blipFill>
        <p:spPr>
          <a:xfrm>
            <a:off x="4447460" y="3477844"/>
            <a:ext cx="1335454" cy="1058454"/>
          </a:xfrm>
          <a:prstGeom prst="rect">
            <a:avLst/>
          </a:prstGeom>
        </p:spPr>
      </p:pic>
      <p:sp>
        <p:nvSpPr>
          <p:cNvPr id="32" name="Subtitle 9">
            <a:extLst>
              <a:ext uri="{FF2B5EF4-FFF2-40B4-BE49-F238E27FC236}">
                <a16:creationId xmlns:a16="http://schemas.microsoft.com/office/drawing/2014/main" id="{397F1B4A-5C7E-B978-8897-C1D23C595075}"/>
              </a:ext>
            </a:extLst>
          </p:cNvPr>
          <p:cNvSpPr txBox="1">
            <a:spLocks/>
          </p:cNvSpPr>
          <p:nvPr/>
        </p:nvSpPr>
        <p:spPr>
          <a:xfrm>
            <a:off x="3883802" y="3179387"/>
            <a:ext cx="22701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1pPr>
            <a:lvl2pPr marL="914400" marR="0" lvl="1"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2pPr>
            <a:lvl3pPr marL="1371600" marR="0" lvl="2"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3pPr>
            <a:lvl4pPr marL="1828800" marR="0" lvl="3"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4pPr>
            <a:lvl5pPr marL="2286000" marR="0" lvl="4"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5pPr>
            <a:lvl6pPr marL="2743200" marR="0" lvl="5"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6pPr>
            <a:lvl7pPr marL="3200400" marR="0" lvl="6"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7pPr>
            <a:lvl8pPr marL="3657600" marR="0" lvl="7"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8pPr>
            <a:lvl9pPr marL="4114800" marR="0" lvl="8" indent="-317500" algn="ctr" rtl="0">
              <a:lnSpc>
                <a:spcPct val="100000"/>
              </a:lnSpc>
              <a:spcBef>
                <a:spcPts val="0"/>
              </a:spcBef>
              <a:spcAft>
                <a:spcPts val="0"/>
              </a:spcAft>
              <a:buClr>
                <a:schemeClr val="dk1"/>
              </a:buClr>
              <a:buSzPts val="2000"/>
              <a:buFont typeface="Doppio One"/>
              <a:buNone/>
              <a:defRPr sz="2000" b="1" i="0" u="none" strike="noStrike" cap="none">
                <a:solidFill>
                  <a:schemeClr val="dk1"/>
                </a:solidFill>
                <a:latin typeface="Doppio One"/>
                <a:ea typeface="Doppio One"/>
                <a:cs typeface="Doppio One"/>
                <a:sym typeface="Doppio One"/>
              </a:defRPr>
            </a:lvl9pPr>
          </a:lstStyle>
          <a:p>
            <a:r>
              <a:rPr lang="en-US" dirty="0"/>
              <a:t>Time!</a:t>
            </a:r>
          </a:p>
        </p:txBody>
      </p:sp>
    </p:spTree>
    <p:extLst>
      <p:ext uri="{BB962C8B-B14F-4D97-AF65-F5344CB8AC3E}">
        <p14:creationId xmlns:p14="http://schemas.microsoft.com/office/powerpoint/2010/main" val="25877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9C179E-E44F-86CB-C2DD-6E6ABEF026DA}"/>
              </a:ext>
            </a:extLst>
          </p:cNvPr>
          <p:cNvSpPr>
            <a:spLocks noGrp="1"/>
          </p:cNvSpPr>
          <p:nvPr>
            <p:ph type="title"/>
          </p:nvPr>
        </p:nvSpPr>
        <p:spPr/>
        <p:txBody>
          <a:bodyPr/>
          <a:lstStyle/>
          <a:p>
            <a:r>
              <a:rPr lang="en-US" dirty="0"/>
              <a:t>Analysis Goals</a:t>
            </a:r>
          </a:p>
        </p:txBody>
      </p:sp>
      <p:sp>
        <p:nvSpPr>
          <p:cNvPr id="6" name="Text Placeholder 5">
            <a:extLst>
              <a:ext uri="{FF2B5EF4-FFF2-40B4-BE49-F238E27FC236}">
                <a16:creationId xmlns:a16="http://schemas.microsoft.com/office/drawing/2014/main" id="{A9567DEA-C721-954C-A4C1-E0AB66C7DC3A}"/>
              </a:ext>
            </a:extLst>
          </p:cNvPr>
          <p:cNvSpPr>
            <a:spLocks noGrp="1"/>
          </p:cNvSpPr>
          <p:nvPr>
            <p:ph type="body" idx="1"/>
          </p:nvPr>
        </p:nvSpPr>
        <p:spPr>
          <a:xfrm>
            <a:off x="719999" y="1152475"/>
            <a:ext cx="7703999" cy="3416400"/>
          </a:xfrm>
        </p:spPr>
        <p:txBody>
          <a:bodyPr/>
          <a:lstStyle/>
          <a:p>
            <a:pPr marL="342900" marR="0" lvl="0" indent="-342900">
              <a:spcBef>
                <a:spcPts val="0"/>
              </a:spcBef>
              <a:spcAft>
                <a:spcPts val="0"/>
              </a:spcAft>
              <a:buFont typeface="+mj-lt"/>
              <a:buAutoNum type="arabicPeriod"/>
            </a:pPr>
            <a:r>
              <a:rPr lang="en-US" sz="1800" dirty="0">
                <a:effectLst/>
                <a:latin typeface="Segoe UI" panose="020B0502040204020203" pitchFamily="34" charset="0"/>
                <a:ea typeface="Times New Roman" panose="02020603050405020304" pitchFamily="18" charset="0"/>
              </a:rPr>
              <a:t>What is the correlation between BMI and the likelihood of having heart disease?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Segoe UI" panose="020B0502040204020203" pitchFamily="34" charset="0"/>
                <a:ea typeface="Times New Roman" panose="02020603050405020304" pitchFamily="18" charset="0"/>
              </a:rPr>
              <a:t>How does smoking impact the prevalence of heart disease among different age groups?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Segoe UI" panose="020B0502040204020203" pitchFamily="34" charset="0"/>
                <a:ea typeface="Times New Roman" panose="02020603050405020304" pitchFamily="18" charset="0"/>
              </a:rPr>
              <a:t>Is there a significant difference in the occurrence of heart disease between males and females?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Segoe UI" panose="020B0502040204020203" pitchFamily="34" charset="0"/>
                <a:ea typeface="Times New Roman" panose="02020603050405020304" pitchFamily="18" charset="0"/>
              </a:rPr>
              <a:t>What is the association between alcohol consumption and the incidence of heart disease?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Segoe UI" panose="020B0502040204020203" pitchFamily="34" charset="0"/>
                <a:ea typeface="Times New Roman" panose="02020603050405020304" pitchFamily="18" charset="0"/>
              </a:rPr>
              <a:t>Are there any notable disparities in heart disease rates among different racial groups?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1628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5"/>
          <p:cNvSpPr txBox="1">
            <a:spLocks noGrp="1"/>
          </p:cNvSpPr>
          <p:nvPr>
            <p:ph type="title"/>
          </p:nvPr>
        </p:nvSpPr>
        <p:spPr>
          <a:xfrm>
            <a:off x="720000" y="345806"/>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 1</a:t>
            </a:r>
            <a:endParaRPr dirty="0"/>
          </a:p>
        </p:txBody>
      </p:sp>
      <p:sp>
        <p:nvSpPr>
          <p:cNvPr id="825" name="Google Shape;825;p45"/>
          <p:cNvSpPr txBox="1">
            <a:spLocks noGrp="1"/>
          </p:cNvSpPr>
          <p:nvPr>
            <p:ph type="subTitle" idx="4294967295"/>
          </p:nvPr>
        </p:nvSpPr>
        <p:spPr>
          <a:xfrm>
            <a:off x="5175890" y="1194360"/>
            <a:ext cx="2542500" cy="4103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Statistical Analysis</a:t>
            </a:r>
          </a:p>
        </p:txBody>
      </p:sp>
      <p:sp>
        <p:nvSpPr>
          <p:cNvPr id="831" name="Google Shape;831;p45"/>
          <p:cNvSpPr txBox="1"/>
          <p:nvPr/>
        </p:nvSpPr>
        <p:spPr>
          <a:xfrm>
            <a:off x="3166734" y="345806"/>
            <a:ext cx="4585300" cy="649325"/>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PT Sans"/>
                <a:ea typeface="PT Sans"/>
                <a:cs typeface="PT Sans"/>
                <a:sym typeface="PT Sans"/>
              </a:rPr>
              <a:t>What is the correlation between BMI and the likelihood of having heart disease?</a:t>
            </a:r>
          </a:p>
        </p:txBody>
      </p:sp>
      <p:pic>
        <p:nvPicPr>
          <p:cNvPr id="3" name="Picture 2">
            <a:extLst>
              <a:ext uri="{FF2B5EF4-FFF2-40B4-BE49-F238E27FC236}">
                <a16:creationId xmlns:a16="http://schemas.microsoft.com/office/drawing/2014/main" id="{3A64B9E9-DD39-5DC4-1F1B-75F4FDC683C9}"/>
              </a:ext>
            </a:extLst>
          </p:cNvPr>
          <p:cNvPicPr>
            <a:picLocks noChangeAspect="1"/>
          </p:cNvPicPr>
          <p:nvPr/>
        </p:nvPicPr>
        <p:blipFill>
          <a:blip r:embed="rId3"/>
          <a:stretch>
            <a:fillRect/>
          </a:stretch>
        </p:blipFill>
        <p:spPr>
          <a:xfrm>
            <a:off x="466026" y="1113598"/>
            <a:ext cx="4709864" cy="3684096"/>
          </a:xfrm>
          <a:prstGeom prst="rect">
            <a:avLst/>
          </a:prstGeom>
        </p:spPr>
      </p:pic>
      <p:pic>
        <p:nvPicPr>
          <p:cNvPr id="5" name="Picture 4">
            <a:extLst>
              <a:ext uri="{FF2B5EF4-FFF2-40B4-BE49-F238E27FC236}">
                <a16:creationId xmlns:a16="http://schemas.microsoft.com/office/drawing/2014/main" id="{560B1E0E-6617-6AF7-1BA8-08227CD538C7}"/>
              </a:ext>
            </a:extLst>
          </p:cNvPr>
          <p:cNvPicPr>
            <a:picLocks noChangeAspect="1"/>
          </p:cNvPicPr>
          <p:nvPr/>
        </p:nvPicPr>
        <p:blipFill>
          <a:blip r:embed="rId4"/>
          <a:stretch>
            <a:fillRect/>
          </a:stretch>
        </p:blipFill>
        <p:spPr>
          <a:xfrm>
            <a:off x="5175890" y="1604682"/>
            <a:ext cx="3709014" cy="1009791"/>
          </a:xfrm>
          <a:prstGeom prst="rect">
            <a:avLst/>
          </a:prstGeom>
        </p:spPr>
      </p:pic>
      <p:sp>
        <p:nvSpPr>
          <p:cNvPr id="6" name="Google Shape;825;p45">
            <a:extLst>
              <a:ext uri="{FF2B5EF4-FFF2-40B4-BE49-F238E27FC236}">
                <a16:creationId xmlns:a16="http://schemas.microsoft.com/office/drawing/2014/main" id="{2750C925-0DEB-DAF9-3953-B7E9B9B9E259}"/>
              </a:ext>
            </a:extLst>
          </p:cNvPr>
          <p:cNvSpPr txBox="1">
            <a:spLocks/>
          </p:cNvSpPr>
          <p:nvPr/>
        </p:nvSpPr>
        <p:spPr>
          <a:xfrm>
            <a:off x="5161765" y="2784722"/>
            <a:ext cx="3709013" cy="2012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1600"/>
              </a:spcBef>
              <a:spcAft>
                <a:spcPts val="160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n-US" dirty="0"/>
              <a:t>Insights</a:t>
            </a:r>
          </a:p>
          <a:p>
            <a:pPr marL="285750" indent="-285750"/>
            <a:r>
              <a:rPr lang="en-US" b="0" i="0" dirty="0">
                <a:effectLst/>
                <a:highlight>
                  <a:srgbClr val="FFFFFF"/>
                </a:highlight>
                <a:latin typeface="system-ui"/>
              </a:rPr>
              <a:t>analysis reflects a trend of increasing proportions of Heart Disease cases from healthy weight to overweight and obesity categories.</a:t>
            </a:r>
          </a:p>
          <a:p>
            <a:pPr marL="285750" indent="-285750"/>
            <a:r>
              <a:rPr lang="en-US" b="0" i="0" dirty="0">
                <a:effectLst/>
                <a:highlight>
                  <a:srgbClr val="FFFFFF"/>
                </a:highlight>
                <a:latin typeface="system-ui"/>
              </a:rPr>
              <a:t>Confidence intervals provide insights into the precision of these estimates, with narrower intervals indicating higher confidence in the proportions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5"/>
          <p:cNvSpPr txBox="1">
            <a:spLocks noGrp="1"/>
          </p:cNvSpPr>
          <p:nvPr>
            <p:ph type="title"/>
          </p:nvPr>
        </p:nvSpPr>
        <p:spPr>
          <a:xfrm>
            <a:off x="720000" y="345806"/>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 2</a:t>
            </a:r>
            <a:endParaRPr dirty="0"/>
          </a:p>
        </p:txBody>
      </p:sp>
      <p:sp>
        <p:nvSpPr>
          <p:cNvPr id="831" name="Google Shape;831;p45"/>
          <p:cNvSpPr txBox="1"/>
          <p:nvPr/>
        </p:nvSpPr>
        <p:spPr>
          <a:xfrm>
            <a:off x="3166734" y="345806"/>
            <a:ext cx="4585300" cy="649325"/>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PT Sans"/>
                <a:ea typeface="PT Sans"/>
                <a:cs typeface="PT Sans"/>
                <a:sym typeface="PT Sans"/>
              </a:rPr>
              <a:t>How does smoking impact the prevalence of heart disease among different age groups?</a:t>
            </a:r>
          </a:p>
        </p:txBody>
      </p:sp>
      <p:sp>
        <p:nvSpPr>
          <p:cNvPr id="6" name="Google Shape;825;p45">
            <a:extLst>
              <a:ext uri="{FF2B5EF4-FFF2-40B4-BE49-F238E27FC236}">
                <a16:creationId xmlns:a16="http://schemas.microsoft.com/office/drawing/2014/main" id="{2750C925-0DEB-DAF9-3953-B7E9B9B9E259}"/>
              </a:ext>
            </a:extLst>
          </p:cNvPr>
          <p:cNvSpPr txBox="1">
            <a:spLocks/>
          </p:cNvSpPr>
          <p:nvPr/>
        </p:nvSpPr>
        <p:spPr>
          <a:xfrm>
            <a:off x="608082" y="4039333"/>
            <a:ext cx="5940775" cy="1009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1600"/>
              </a:spcBef>
              <a:spcAft>
                <a:spcPts val="160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285750" indent="-285750"/>
            <a:r>
              <a:rPr lang="en-US" sz="1200" b="0" i="0" dirty="0">
                <a:effectLst/>
                <a:highlight>
                  <a:srgbClr val="FFFFFF"/>
                </a:highlight>
                <a:latin typeface="system-ui"/>
              </a:rPr>
              <a:t>The </a:t>
            </a:r>
            <a:r>
              <a:rPr lang="en-US" sz="1200" dirty="0">
                <a:highlight>
                  <a:srgbClr val="FFFFFF"/>
                </a:highlight>
                <a:latin typeface="system-ui"/>
              </a:rPr>
              <a:t>analysis suggested that there are significant differences between the age categories being measured, and the count of patients with heart disease increased as individuals move into older age groups. The findings reinforce the well-established link between smoking and cardiovascular disease</a:t>
            </a:r>
            <a:r>
              <a:rPr lang="en-US" sz="1200" b="0" i="0" dirty="0">
                <a:effectLst/>
                <a:highlight>
                  <a:srgbClr val="FFFFFF"/>
                </a:highlight>
                <a:latin typeface="system-ui"/>
              </a:rPr>
              <a:t>.</a:t>
            </a:r>
            <a:endParaRPr lang="en-US" sz="1200" dirty="0"/>
          </a:p>
        </p:txBody>
      </p:sp>
      <p:pic>
        <p:nvPicPr>
          <p:cNvPr id="4" name="Picture 3">
            <a:extLst>
              <a:ext uri="{FF2B5EF4-FFF2-40B4-BE49-F238E27FC236}">
                <a16:creationId xmlns:a16="http://schemas.microsoft.com/office/drawing/2014/main" id="{028C2E9D-6A37-E5F4-610D-2AFD218FE145}"/>
              </a:ext>
            </a:extLst>
          </p:cNvPr>
          <p:cNvPicPr>
            <a:picLocks noChangeAspect="1"/>
          </p:cNvPicPr>
          <p:nvPr/>
        </p:nvPicPr>
        <p:blipFill>
          <a:blip r:embed="rId3"/>
          <a:stretch>
            <a:fillRect/>
          </a:stretch>
        </p:blipFill>
        <p:spPr>
          <a:xfrm>
            <a:off x="608082" y="1104167"/>
            <a:ext cx="5607625" cy="2900539"/>
          </a:xfrm>
          <a:prstGeom prst="rect">
            <a:avLst/>
          </a:prstGeom>
        </p:spPr>
      </p:pic>
      <p:pic>
        <p:nvPicPr>
          <p:cNvPr id="8" name="Picture 7">
            <a:extLst>
              <a:ext uri="{FF2B5EF4-FFF2-40B4-BE49-F238E27FC236}">
                <a16:creationId xmlns:a16="http://schemas.microsoft.com/office/drawing/2014/main" id="{BC8ED143-C795-B330-3F62-D5F7FAE489E5}"/>
              </a:ext>
            </a:extLst>
          </p:cNvPr>
          <p:cNvPicPr>
            <a:picLocks noChangeAspect="1"/>
          </p:cNvPicPr>
          <p:nvPr/>
        </p:nvPicPr>
        <p:blipFill>
          <a:blip r:embed="rId4"/>
          <a:stretch>
            <a:fillRect/>
          </a:stretch>
        </p:blipFill>
        <p:spPr>
          <a:xfrm>
            <a:off x="6763730" y="1565360"/>
            <a:ext cx="1976607" cy="3232334"/>
          </a:xfrm>
          <a:prstGeom prst="rect">
            <a:avLst/>
          </a:prstGeom>
        </p:spPr>
      </p:pic>
      <p:sp>
        <p:nvSpPr>
          <p:cNvPr id="11" name="Google Shape;825;p45">
            <a:extLst>
              <a:ext uri="{FF2B5EF4-FFF2-40B4-BE49-F238E27FC236}">
                <a16:creationId xmlns:a16="http://schemas.microsoft.com/office/drawing/2014/main" id="{8A2F6441-13FC-74A1-1E48-42905287B9DD}"/>
              </a:ext>
            </a:extLst>
          </p:cNvPr>
          <p:cNvSpPr txBox="1">
            <a:spLocks/>
          </p:cNvSpPr>
          <p:nvPr/>
        </p:nvSpPr>
        <p:spPr>
          <a:xfrm>
            <a:off x="6745860" y="1214010"/>
            <a:ext cx="1976607" cy="410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1600"/>
              </a:spcBef>
              <a:spcAft>
                <a:spcPts val="160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n-US" dirty="0"/>
              <a:t>Statistical Analysis</a:t>
            </a:r>
          </a:p>
        </p:txBody>
      </p:sp>
    </p:spTree>
    <p:extLst>
      <p:ext uri="{BB962C8B-B14F-4D97-AF65-F5344CB8AC3E}">
        <p14:creationId xmlns:p14="http://schemas.microsoft.com/office/powerpoint/2010/main" val="186982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5"/>
          <p:cNvSpPr txBox="1">
            <a:spLocks noGrp="1"/>
          </p:cNvSpPr>
          <p:nvPr>
            <p:ph type="title"/>
          </p:nvPr>
        </p:nvSpPr>
        <p:spPr>
          <a:xfrm>
            <a:off x="720000" y="345806"/>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 3</a:t>
            </a:r>
            <a:endParaRPr dirty="0"/>
          </a:p>
        </p:txBody>
      </p:sp>
      <p:sp>
        <p:nvSpPr>
          <p:cNvPr id="825" name="Google Shape;825;p45"/>
          <p:cNvSpPr txBox="1">
            <a:spLocks noGrp="1"/>
          </p:cNvSpPr>
          <p:nvPr>
            <p:ph type="subTitle" idx="4294967295"/>
          </p:nvPr>
        </p:nvSpPr>
        <p:spPr>
          <a:xfrm>
            <a:off x="5175890" y="1194360"/>
            <a:ext cx="2542500" cy="4103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Statistical Analysis</a:t>
            </a:r>
            <a:endParaRPr dirty="0"/>
          </a:p>
        </p:txBody>
      </p:sp>
      <p:sp>
        <p:nvSpPr>
          <p:cNvPr id="831" name="Google Shape;831;p45"/>
          <p:cNvSpPr txBox="1"/>
          <p:nvPr/>
        </p:nvSpPr>
        <p:spPr>
          <a:xfrm>
            <a:off x="3166734" y="345806"/>
            <a:ext cx="4585300" cy="649325"/>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PT Sans"/>
                <a:ea typeface="PT Sans"/>
                <a:cs typeface="PT Sans"/>
                <a:sym typeface="PT Sans"/>
              </a:rPr>
              <a:t>Is there a significant difference in the occurrence of heart disease between males and females?</a:t>
            </a:r>
          </a:p>
        </p:txBody>
      </p:sp>
      <p:sp>
        <p:nvSpPr>
          <p:cNvPr id="6" name="Google Shape;825;p45">
            <a:extLst>
              <a:ext uri="{FF2B5EF4-FFF2-40B4-BE49-F238E27FC236}">
                <a16:creationId xmlns:a16="http://schemas.microsoft.com/office/drawing/2014/main" id="{2750C925-0DEB-DAF9-3953-B7E9B9B9E259}"/>
              </a:ext>
            </a:extLst>
          </p:cNvPr>
          <p:cNvSpPr txBox="1">
            <a:spLocks/>
          </p:cNvSpPr>
          <p:nvPr/>
        </p:nvSpPr>
        <p:spPr>
          <a:xfrm>
            <a:off x="5175890" y="2115671"/>
            <a:ext cx="3709013" cy="2682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1600"/>
              </a:spcBef>
              <a:spcAft>
                <a:spcPts val="160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n-US" dirty="0"/>
              <a:t>Insights</a:t>
            </a:r>
          </a:p>
          <a:p>
            <a:pPr marL="285750" indent="-285750"/>
            <a:r>
              <a:rPr lang="en-US" b="0" i="0" dirty="0">
                <a:effectLst/>
                <a:highlight>
                  <a:srgbClr val="FFFFFF"/>
                </a:highlight>
                <a:latin typeface="system-ui"/>
              </a:rPr>
              <a:t>the chi-squared test statistic is 1568.31, which is quite large. This suggests a substantial difference between the observed counts and what would be expected if there were no relationship between gender and heart disease.</a:t>
            </a:r>
          </a:p>
          <a:p>
            <a:pPr marL="285750" indent="-285750"/>
            <a:r>
              <a:rPr lang="en-US" b="0" i="0" dirty="0">
                <a:effectLst/>
                <a:highlight>
                  <a:srgbClr val="FFFFFF"/>
                </a:highlight>
                <a:latin typeface="system-ui"/>
              </a:rPr>
              <a:t>The p-value associated with the chi-squared test is 0.0. we reject the null hypothesis (the hypothesis that there is no association between gender and heart disease)</a:t>
            </a:r>
            <a:endParaRPr lang="en-US" dirty="0"/>
          </a:p>
        </p:txBody>
      </p:sp>
      <p:pic>
        <p:nvPicPr>
          <p:cNvPr id="4" name="Picture 3">
            <a:extLst>
              <a:ext uri="{FF2B5EF4-FFF2-40B4-BE49-F238E27FC236}">
                <a16:creationId xmlns:a16="http://schemas.microsoft.com/office/drawing/2014/main" id="{6E9A2ADE-113C-65FC-7869-F7FAE64452C6}"/>
              </a:ext>
            </a:extLst>
          </p:cNvPr>
          <p:cNvPicPr>
            <a:picLocks noChangeAspect="1"/>
          </p:cNvPicPr>
          <p:nvPr/>
        </p:nvPicPr>
        <p:blipFill>
          <a:blip r:embed="rId3"/>
          <a:stretch>
            <a:fillRect/>
          </a:stretch>
        </p:blipFill>
        <p:spPr>
          <a:xfrm>
            <a:off x="376517" y="1184258"/>
            <a:ext cx="4355005" cy="3200928"/>
          </a:xfrm>
          <a:prstGeom prst="rect">
            <a:avLst/>
          </a:prstGeom>
        </p:spPr>
      </p:pic>
      <p:pic>
        <p:nvPicPr>
          <p:cNvPr id="8" name="Picture 7">
            <a:extLst>
              <a:ext uri="{FF2B5EF4-FFF2-40B4-BE49-F238E27FC236}">
                <a16:creationId xmlns:a16="http://schemas.microsoft.com/office/drawing/2014/main" id="{9F2BEB55-BA0C-DBEC-3779-CCDD08DB8888}"/>
              </a:ext>
            </a:extLst>
          </p:cNvPr>
          <p:cNvPicPr>
            <a:picLocks noChangeAspect="1"/>
          </p:cNvPicPr>
          <p:nvPr/>
        </p:nvPicPr>
        <p:blipFill>
          <a:blip r:embed="rId4"/>
          <a:stretch>
            <a:fillRect/>
          </a:stretch>
        </p:blipFill>
        <p:spPr>
          <a:xfrm>
            <a:off x="5175890" y="1604682"/>
            <a:ext cx="3400900" cy="323895"/>
          </a:xfrm>
          <a:prstGeom prst="rect">
            <a:avLst/>
          </a:prstGeom>
        </p:spPr>
      </p:pic>
    </p:spTree>
    <p:extLst>
      <p:ext uri="{BB962C8B-B14F-4D97-AF65-F5344CB8AC3E}">
        <p14:creationId xmlns:p14="http://schemas.microsoft.com/office/powerpoint/2010/main" val="12305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5"/>
          <p:cNvSpPr txBox="1">
            <a:spLocks noGrp="1"/>
          </p:cNvSpPr>
          <p:nvPr>
            <p:ph type="title"/>
          </p:nvPr>
        </p:nvSpPr>
        <p:spPr>
          <a:xfrm>
            <a:off x="720000" y="345806"/>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 4</a:t>
            </a:r>
            <a:endParaRPr dirty="0"/>
          </a:p>
        </p:txBody>
      </p:sp>
      <p:sp>
        <p:nvSpPr>
          <p:cNvPr id="825" name="Google Shape;825;p45"/>
          <p:cNvSpPr txBox="1">
            <a:spLocks noGrp="1"/>
          </p:cNvSpPr>
          <p:nvPr>
            <p:ph type="subTitle" idx="4294967295"/>
          </p:nvPr>
        </p:nvSpPr>
        <p:spPr>
          <a:xfrm>
            <a:off x="5175890" y="1194360"/>
            <a:ext cx="2542500" cy="4103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Statistical Analysis</a:t>
            </a:r>
            <a:endParaRPr dirty="0"/>
          </a:p>
        </p:txBody>
      </p:sp>
      <p:sp>
        <p:nvSpPr>
          <p:cNvPr id="831" name="Google Shape;831;p45"/>
          <p:cNvSpPr txBox="1"/>
          <p:nvPr/>
        </p:nvSpPr>
        <p:spPr>
          <a:xfrm>
            <a:off x="3166734" y="345806"/>
            <a:ext cx="4585300" cy="649325"/>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PT Sans"/>
                <a:ea typeface="PT Sans"/>
                <a:cs typeface="PT Sans"/>
                <a:sym typeface="PT Sans"/>
              </a:rPr>
              <a:t>What is the association between alcohol consumption and the incidence of heart disease?</a:t>
            </a:r>
          </a:p>
        </p:txBody>
      </p:sp>
      <p:sp>
        <p:nvSpPr>
          <p:cNvPr id="6" name="Google Shape;825;p45">
            <a:extLst>
              <a:ext uri="{FF2B5EF4-FFF2-40B4-BE49-F238E27FC236}">
                <a16:creationId xmlns:a16="http://schemas.microsoft.com/office/drawing/2014/main" id="{2750C925-0DEB-DAF9-3953-B7E9B9B9E259}"/>
              </a:ext>
            </a:extLst>
          </p:cNvPr>
          <p:cNvSpPr txBox="1">
            <a:spLocks/>
          </p:cNvSpPr>
          <p:nvPr/>
        </p:nvSpPr>
        <p:spPr>
          <a:xfrm>
            <a:off x="5175890" y="1975182"/>
            <a:ext cx="3709013" cy="2682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1600"/>
              </a:spcBef>
              <a:spcAft>
                <a:spcPts val="160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n-US" dirty="0"/>
              <a:t>Insights</a:t>
            </a:r>
          </a:p>
          <a:p>
            <a:pPr marL="285750" indent="-285750"/>
            <a:r>
              <a:rPr lang="en-US" b="0" i="0" dirty="0">
                <a:effectLst/>
                <a:highlight>
                  <a:srgbClr val="FFFFFF"/>
                </a:highlight>
                <a:latin typeface="system-ui"/>
              </a:rPr>
              <a:t>The chi-squared test statistic is 328.649. This value indicates the magnitude of difference between the observed frequency distribution of heart disease among different alcohol consumption.</a:t>
            </a:r>
          </a:p>
          <a:p>
            <a:pPr marL="285750" indent="-285750"/>
            <a:r>
              <a:rPr lang="en-US" b="0" i="0" dirty="0">
                <a:effectLst/>
                <a:highlight>
                  <a:srgbClr val="FFFFFF"/>
                </a:highlight>
                <a:latin typeface="system-ui"/>
              </a:rPr>
              <a:t>The p-value associated is approximately 1.89e-73, which is extremely small. This indicates strong evidence against the null hypothesis, which assumes no association between alcohol consumption and heart disease</a:t>
            </a:r>
            <a:endParaRPr lang="en-US" dirty="0"/>
          </a:p>
        </p:txBody>
      </p:sp>
      <p:pic>
        <p:nvPicPr>
          <p:cNvPr id="3" name="Picture 2">
            <a:extLst>
              <a:ext uri="{FF2B5EF4-FFF2-40B4-BE49-F238E27FC236}">
                <a16:creationId xmlns:a16="http://schemas.microsoft.com/office/drawing/2014/main" id="{1D2080E9-BA7C-0D9F-4A5A-ADA2A3BBC36F}"/>
              </a:ext>
            </a:extLst>
          </p:cNvPr>
          <p:cNvPicPr>
            <a:picLocks noChangeAspect="1"/>
          </p:cNvPicPr>
          <p:nvPr/>
        </p:nvPicPr>
        <p:blipFill>
          <a:blip r:embed="rId3"/>
          <a:stretch>
            <a:fillRect/>
          </a:stretch>
        </p:blipFill>
        <p:spPr>
          <a:xfrm>
            <a:off x="385483" y="1194360"/>
            <a:ext cx="4509359" cy="3410632"/>
          </a:xfrm>
          <a:prstGeom prst="rect">
            <a:avLst/>
          </a:prstGeom>
        </p:spPr>
      </p:pic>
      <p:pic>
        <p:nvPicPr>
          <p:cNvPr id="7" name="Picture 6">
            <a:extLst>
              <a:ext uri="{FF2B5EF4-FFF2-40B4-BE49-F238E27FC236}">
                <a16:creationId xmlns:a16="http://schemas.microsoft.com/office/drawing/2014/main" id="{9361DDCC-8E91-1AFD-88E7-28A6EB1DEEE9}"/>
              </a:ext>
            </a:extLst>
          </p:cNvPr>
          <p:cNvPicPr>
            <a:picLocks noChangeAspect="1"/>
          </p:cNvPicPr>
          <p:nvPr/>
        </p:nvPicPr>
        <p:blipFill>
          <a:blip r:embed="rId4"/>
          <a:stretch>
            <a:fillRect/>
          </a:stretch>
        </p:blipFill>
        <p:spPr>
          <a:xfrm>
            <a:off x="5257285" y="1564860"/>
            <a:ext cx="3362794" cy="295316"/>
          </a:xfrm>
          <a:prstGeom prst="rect">
            <a:avLst/>
          </a:prstGeom>
        </p:spPr>
      </p:pic>
    </p:spTree>
    <p:extLst>
      <p:ext uri="{BB962C8B-B14F-4D97-AF65-F5344CB8AC3E}">
        <p14:creationId xmlns:p14="http://schemas.microsoft.com/office/powerpoint/2010/main" val="3869714938"/>
      </p:ext>
    </p:extLst>
  </p:cSld>
  <p:clrMapOvr>
    <a:masterClrMapping/>
  </p:clrMapOvr>
</p:sld>
</file>

<file path=ppt/theme/theme1.xml><?xml version="1.0" encoding="utf-8"?>
<a:theme xmlns:a="http://schemas.openxmlformats.org/drawingml/2006/main" name="Heart Disease Prevention Conference by Slidesgo">
  <a:themeElements>
    <a:clrScheme name="Simple Light">
      <a:dk1>
        <a:srgbClr val="191919"/>
      </a:dk1>
      <a:lt1>
        <a:srgbClr val="FFFFFF"/>
      </a:lt1>
      <a:dk2>
        <a:srgbClr val="EF3455"/>
      </a:dk2>
      <a:lt2>
        <a:srgbClr val="DF4365"/>
      </a:lt2>
      <a:accent1>
        <a:srgbClr val="F0A7B7"/>
      </a:accent1>
      <a:accent2>
        <a:srgbClr val="6666B7"/>
      </a:accent2>
      <a:accent3>
        <a:srgbClr val="C2C2D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992</Words>
  <Application>Microsoft Office PowerPoint</Application>
  <PresentationFormat>On-screen Show (16:9)</PresentationFormat>
  <Paragraphs>79</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Doppio One</vt:lpstr>
      <vt:lpstr>PT Sans</vt:lpstr>
      <vt:lpstr>Segoe UI</vt:lpstr>
      <vt:lpstr>Söhne</vt:lpstr>
      <vt:lpstr>system-ui</vt:lpstr>
      <vt:lpstr>Times New Roman</vt:lpstr>
      <vt:lpstr>Heart Disease Prevention Conference by Slidesgo</vt:lpstr>
      <vt:lpstr>Heart Disease Analysis</vt:lpstr>
      <vt:lpstr>Heart Disease history</vt:lpstr>
      <vt:lpstr>Welcome!</vt:lpstr>
      <vt:lpstr>Methodology </vt:lpstr>
      <vt:lpstr>Analysis Goals</vt:lpstr>
      <vt:lpstr>Question 1</vt:lpstr>
      <vt:lpstr>Question 2</vt:lpstr>
      <vt:lpstr>Question 3</vt:lpstr>
      <vt:lpstr>Question 4</vt:lpstr>
      <vt:lpstr>Question 5</vt:lpstr>
      <vt:lpstr>Client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Prevention Conference</dc:title>
  <dc:creator>Justin Sherwood</dc:creator>
  <cp:lastModifiedBy>sherwood.justin</cp:lastModifiedBy>
  <cp:revision>1</cp:revision>
  <dcterms:modified xsi:type="dcterms:W3CDTF">2024-05-07T23:09:51Z</dcterms:modified>
</cp:coreProperties>
</file>