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43" autoAdjust="0"/>
    <p:restoredTop sz="94660"/>
  </p:normalViewPr>
  <p:slideViewPr>
    <p:cSldViewPr snapToGrid="0">
      <p:cViewPr varScale="1">
        <p:scale>
          <a:sx n="80" d="100"/>
          <a:sy n="80" d="100"/>
        </p:scale>
        <p:origin x="3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702863-1B87-44B9-9793-3A9CBCFE7A73}"/>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zh-CN" altLang="en-US"/>
          </a:p>
        </p:txBody>
      </p:sp>
      <p:sp>
        <p:nvSpPr>
          <p:cNvPr id="3" name="副標題 2">
            <a:extLst>
              <a:ext uri="{FF2B5EF4-FFF2-40B4-BE49-F238E27FC236}">
                <a16:creationId xmlns:a16="http://schemas.microsoft.com/office/drawing/2014/main" id="{20CD49BB-B337-4BB0-A7CD-46B2AEE9F2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zh-CN" altLang="en-US"/>
          </a:p>
        </p:txBody>
      </p:sp>
      <p:sp>
        <p:nvSpPr>
          <p:cNvPr id="4" name="日期版面配置區 3">
            <a:extLst>
              <a:ext uri="{FF2B5EF4-FFF2-40B4-BE49-F238E27FC236}">
                <a16:creationId xmlns:a16="http://schemas.microsoft.com/office/drawing/2014/main" id="{1981BBED-9BFB-4F99-97AC-639EACCD9613}"/>
              </a:ext>
            </a:extLst>
          </p:cNvPr>
          <p:cNvSpPr>
            <a:spLocks noGrp="1"/>
          </p:cNvSpPr>
          <p:nvPr>
            <p:ph type="dt" sz="half" idx="10"/>
          </p:nvPr>
        </p:nvSpPr>
        <p:spPr/>
        <p:txBody>
          <a:bodyPr/>
          <a:lstStyle/>
          <a:p>
            <a:fld id="{997DD4D6-49EE-42C4-9122-0EE62DFF2B69}" type="datetimeFigureOut">
              <a:rPr lang="zh-CN" altLang="en-US" smtClean="0"/>
              <a:t>2020/8/24</a:t>
            </a:fld>
            <a:endParaRPr lang="zh-CN" altLang="en-US"/>
          </a:p>
        </p:txBody>
      </p:sp>
      <p:sp>
        <p:nvSpPr>
          <p:cNvPr id="5" name="頁尾版面配置區 4">
            <a:extLst>
              <a:ext uri="{FF2B5EF4-FFF2-40B4-BE49-F238E27FC236}">
                <a16:creationId xmlns:a16="http://schemas.microsoft.com/office/drawing/2014/main" id="{E4868DB2-F4B7-4D35-B411-E4618B0FEB4A}"/>
              </a:ext>
            </a:extLst>
          </p:cNvPr>
          <p:cNvSpPr>
            <a:spLocks noGrp="1"/>
          </p:cNvSpPr>
          <p:nvPr>
            <p:ph type="ftr" sz="quarter" idx="11"/>
          </p:nvPr>
        </p:nvSpPr>
        <p:spPr/>
        <p:txBody>
          <a:bodyPr/>
          <a:lstStyle/>
          <a:p>
            <a:endParaRPr lang="zh-CN" altLang="en-US"/>
          </a:p>
        </p:txBody>
      </p:sp>
      <p:sp>
        <p:nvSpPr>
          <p:cNvPr id="6" name="投影片編號版面配置區 5">
            <a:extLst>
              <a:ext uri="{FF2B5EF4-FFF2-40B4-BE49-F238E27FC236}">
                <a16:creationId xmlns:a16="http://schemas.microsoft.com/office/drawing/2014/main" id="{333258A4-3EFF-478E-BCBB-502CE0A37DB2}"/>
              </a:ext>
            </a:extLst>
          </p:cNvPr>
          <p:cNvSpPr>
            <a:spLocks noGrp="1"/>
          </p:cNvSpPr>
          <p:nvPr>
            <p:ph type="sldNum" sz="quarter" idx="12"/>
          </p:nvPr>
        </p:nvSpPr>
        <p:spPr/>
        <p:txBody>
          <a:bodyPr/>
          <a:lstStyle/>
          <a:p>
            <a:fld id="{BC054D93-23B1-44CC-A7BD-D1550EA64389}" type="slidenum">
              <a:rPr lang="zh-CN" altLang="en-US" smtClean="0"/>
              <a:t>‹#›</a:t>
            </a:fld>
            <a:endParaRPr lang="zh-CN" altLang="en-US"/>
          </a:p>
        </p:txBody>
      </p:sp>
    </p:spTree>
    <p:extLst>
      <p:ext uri="{BB962C8B-B14F-4D97-AF65-F5344CB8AC3E}">
        <p14:creationId xmlns:p14="http://schemas.microsoft.com/office/powerpoint/2010/main" val="1729738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BF1B9A-494B-43BB-ACFD-2F62B309FCC6}"/>
              </a:ext>
            </a:extLst>
          </p:cNvPr>
          <p:cNvSpPr>
            <a:spLocks noGrp="1"/>
          </p:cNvSpPr>
          <p:nvPr>
            <p:ph type="title"/>
          </p:nvPr>
        </p:nvSpPr>
        <p:spPr/>
        <p:txBody>
          <a:bodyPr/>
          <a:lstStyle/>
          <a:p>
            <a:r>
              <a:rPr lang="zh-TW" altLang="en-US"/>
              <a:t>按一下以編輯母片標題樣式</a:t>
            </a:r>
            <a:endParaRPr lang="zh-CN" altLang="en-US"/>
          </a:p>
        </p:txBody>
      </p:sp>
      <p:sp>
        <p:nvSpPr>
          <p:cNvPr id="3" name="直排文字版面配置區 2">
            <a:extLst>
              <a:ext uri="{FF2B5EF4-FFF2-40B4-BE49-F238E27FC236}">
                <a16:creationId xmlns:a16="http://schemas.microsoft.com/office/drawing/2014/main" id="{8F38C971-B18F-4F88-8FFA-346042A21FEF}"/>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日期版面配置區 3">
            <a:extLst>
              <a:ext uri="{FF2B5EF4-FFF2-40B4-BE49-F238E27FC236}">
                <a16:creationId xmlns:a16="http://schemas.microsoft.com/office/drawing/2014/main" id="{7FFC1499-72F6-4D22-AE0F-DF03B110FD7B}"/>
              </a:ext>
            </a:extLst>
          </p:cNvPr>
          <p:cNvSpPr>
            <a:spLocks noGrp="1"/>
          </p:cNvSpPr>
          <p:nvPr>
            <p:ph type="dt" sz="half" idx="10"/>
          </p:nvPr>
        </p:nvSpPr>
        <p:spPr/>
        <p:txBody>
          <a:bodyPr/>
          <a:lstStyle/>
          <a:p>
            <a:fld id="{997DD4D6-49EE-42C4-9122-0EE62DFF2B69}" type="datetimeFigureOut">
              <a:rPr lang="zh-CN" altLang="en-US" smtClean="0"/>
              <a:t>2020/8/24</a:t>
            </a:fld>
            <a:endParaRPr lang="zh-CN" altLang="en-US"/>
          </a:p>
        </p:txBody>
      </p:sp>
      <p:sp>
        <p:nvSpPr>
          <p:cNvPr id="5" name="頁尾版面配置區 4">
            <a:extLst>
              <a:ext uri="{FF2B5EF4-FFF2-40B4-BE49-F238E27FC236}">
                <a16:creationId xmlns:a16="http://schemas.microsoft.com/office/drawing/2014/main" id="{8B4CDDC5-7560-4487-B6BF-3C219026D8F8}"/>
              </a:ext>
            </a:extLst>
          </p:cNvPr>
          <p:cNvSpPr>
            <a:spLocks noGrp="1"/>
          </p:cNvSpPr>
          <p:nvPr>
            <p:ph type="ftr" sz="quarter" idx="11"/>
          </p:nvPr>
        </p:nvSpPr>
        <p:spPr/>
        <p:txBody>
          <a:bodyPr/>
          <a:lstStyle/>
          <a:p>
            <a:endParaRPr lang="zh-CN" altLang="en-US"/>
          </a:p>
        </p:txBody>
      </p:sp>
      <p:sp>
        <p:nvSpPr>
          <p:cNvPr id="6" name="投影片編號版面配置區 5">
            <a:extLst>
              <a:ext uri="{FF2B5EF4-FFF2-40B4-BE49-F238E27FC236}">
                <a16:creationId xmlns:a16="http://schemas.microsoft.com/office/drawing/2014/main" id="{6D71D9F5-E7D3-4FE6-A323-D1EE8333258A}"/>
              </a:ext>
            </a:extLst>
          </p:cNvPr>
          <p:cNvSpPr>
            <a:spLocks noGrp="1"/>
          </p:cNvSpPr>
          <p:nvPr>
            <p:ph type="sldNum" sz="quarter" idx="12"/>
          </p:nvPr>
        </p:nvSpPr>
        <p:spPr/>
        <p:txBody>
          <a:bodyPr/>
          <a:lstStyle/>
          <a:p>
            <a:fld id="{BC054D93-23B1-44CC-A7BD-D1550EA64389}" type="slidenum">
              <a:rPr lang="zh-CN" altLang="en-US" smtClean="0"/>
              <a:t>‹#›</a:t>
            </a:fld>
            <a:endParaRPr lang="zh-CN" altLang="en-US"/>
          </a:p>
        </p:txBody>
      </p:sp>
    </p:spTree>
    <p:extLst>
      <p:ext uri="{BB962C8B-B14F-4D97-AF65-F5344CB8AC3E}">
        <p14:creationId xmlns:p14="http://schemas.microsoft.com/office/powerpoint/2010/main" val="4002151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0EB0C81-A88A-44C4-B729-912FCF3B954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zh-CN" altLang="en-US"/>
          </a:p>
        </p:txBody>
      </p:sp>
      <p:sp>
        <p:nvSpPr>
          <p:cNvPr id="3" name="直排文字版面配置區 2">
            <a:extLst>
              <a:ext uri="{FF2B5EF4-FFF2-40B4-BE49-F238E27FC236}">
                <a16:creationId xmlns:a16="http://schemas.microsoft.com/office/drawing/2014/main" id="{404CE692-AA8C-4E79-9767-152B3DE3372C}"/>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日期版面配置區 3">
            <a:extLst>
              <a:ext uri="{FF2B5EF4-FFF2-40B4-BE49-F238E27FC236}">
                <a16:creationId xmlns:a16="http://schemas.microsoft.com/office/drawing/2014/main" id="{88B703B4-2B3C-422C-9B69-2108B25889F3}"/>
              </a:ext>
            </a:extLst>
          </p:cNvPr>
          <p:cNvSpPr>
            <a:spLocks noGrp="1"/>
          </p:cNvSpPr>
          <p:nvPr>
            <p:ph type="dt" sz="half" idx="10"/>
          </p:nvPr>
        </p:nvSpPr>
        <p:spPr/>
        <p:txBody>
          <a:bodyPr/>
          <a:lstStyle/>
          <a:p>
            <a:fld id="{997DD4D6-49EE-42C4-9122-0EE62DFF2B69}" type="datetimeFigureOut">
              <a:rPr lang="zh-CN" altLang="en-US" smtClean="0"/>
              <a:t>2020/8/24</a:t>
            </a:fld>
            <a:endParaRPr lang="zh-CN" altLang="en-US"/>
          </a:p>
        </p:txBody>
      </p:sp>
      <p:sp>
        <p:nvSpPr>
          <p:cNvPr id="5" name="頁尾版面配置區 4">
            <a:extLst>
              <a:ext uri="{FF2B5EF4-FFF2-40B4-BE49-F238E27FC236}">
                <a16:creationId xmlns:a16="http://schemas.microsoft.com/office/drawing/2014/main" id="{C5F80E68-2AF4-4A2D-B43A-602D9EBEF1F2}"/>
              </a:ext>
            </a:extLst>
          </p:cNvPr>
          <p:cNvSpPr>
            <a:spLocks noGrp="1"/>
          </p:cNvSpPr>
          <p:nvPr>
            <p:ph type="ftr" sz="quarter" idx="11"/>
          </p:nvPr>
        </p:nvSpPr>
        <p:spPr/>
        <p:txBody>
          <a:bodyPr/>
          <a:lstStyle/>
          <a:p>
            <a:endParaRPr lang="zh-CN" altLang="en-US"/>
          </a:p>
        </p:txBody>
      </p:sp>
      <p:sp>
        <p:nvSpPr>
          <p:cNvPr id="6" name="投影片編號版面配置區 5">
            <a:extLst>
              <a:ext uri="{FF2B5EF4-FFF2-40B4-BE49-F238E27FC236}">
                <a16:creationId xmlns:a16="http://schemas.microsoft.com/office/drawing/2014/main" id="{B7A06044-BF72-4FD4-AE4A-FEC76995D69C}"/>
              </a:ext>
            </a:extLst>
          </p:cNvPr>
          <p:cNvSpPr>
            <a:spLocks noGrp="1"/>
          </p:cNvSpPr>
          <p:nvPr>
            <p:ph type="sldNum" sz="quarter" idx="12"/>
          </p:nvPr>
        </p:nvSpPr>
        <p:spPr/>
        <p:txBody>
          <a:bodyPr/>
          <a:lstStyle/>
          <a:p>
            <a:fld id="{BC054D93-23B1-44CC-A7BD-D1550EA64389}" type="slidenum">
              <a:rPr lang="zh-CN" altLang="en-US" smtClean="0"/>
              <a:t>‹#›</a:t>
            </a:fld>
            <a:endParaRPr lang="zh-CN" altLang="en-US"/>
          </a:p>
        </p:txBody>
      </p:sp>
    </p:spTree>
    <p:extLst>
      <p:ext uri="{BB962C8B-B14F-4D97-AF65-F5344CB8AC3E}">
        <p14:creationId xmlns:p14="http://schemas.microsoft.com/office/powerpoint/2010/main" val="1455773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A1E4CE-E7C4-40AB-92FF-F5C524582923}"/>
              </a:ext>
            </a:extLst>
          </p:cNvPr>
          <p:cNvSpPr>
            <a:spLocks noGrp="1"/>
          </p:cNvSpPr>
          <p:nvPr>
            <p:ph type="title"/>
          </p:nvPr>
        </p:nvSpPr>
        <p:spPr/>
        <p:txBody>
          <a:bodyPr/>
          <a:lstStyle/>
          <a:p>
            <a:r>
              <a:rPr lang="zh-TW" altLang="en-US"/>
              <a:t>按一下以編輯母片標題樣式</a:t>
            </a:r>
            <a:endParaRPr lang="zh-CN" altLang="en-US"/>
          </a:p>
        </p:txBody>
      </p:sp>
      <p:sp>
        <p:nvSpPr>
          <p:cNvPr id="3" name="內容版面配置區 2">
            <a:extLst>
              <a:ext uri="{FF2B5EF4-FFF2-40B4-BE49-F238E27FC236}">
                <a16:creationId xmlns:a16="http://schemas.microsoft.com/office/drawing/2014/main" id="{63E7E842-ADCF-48CB-B72B-AF2BF526711F}"/>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日期版面配置區 3">
            <a:extLst>
              <a:ext uri="{FF2B5EF4-FFF2-40B4-BE49-F238E27FC236}">
                <a16:creationId xmlns:a16="http://schemas.microsoft.com/office/drawing/2014/main" id="{24C6F6D4-2FDC-4D92-BAF0-6351B6313AEC}"/>
              </a:ext>
            </a:extLst>
          </p:cNvPr>
          <p:cNvSpPr>
            <a:spLocks noGrp="1"/>
          </p:cNvSpPr>
          <p:nvPr>
            <p:ph type="dt" sz="half" idx="10"/>
          </p:nvPr>
        </p:nvSpPr>
        <p:spPr/>
        <p:txBody>
          <a:bodyPr/>
          <a:lstStyle/>
          <a:p>
            <a:fld id="{997DD4D6-49EE-42C4-9122-0EE62DFF2B69}" type="datetimeFigureOut">
              <a:rPr lang="zh-CN" altLang="en-US" smtClean="0"/>
              <a:t>2020/8/24</a:t>
            </a:fld>
            <a:endParaRPr lang="zh-CN" altLang="en-US"/>
          </a:p>
        </p:txBody>
      </p:sp>
      <p:sp>
        <p:nvSpPr>
          <p:cNvPr id="5" name="頁尾版面配置區 4">
            <a:extLst>
              <a:ext uri="{FF2B5EF4-FFF2-40B4-BE49-F238E27FC236}">
                <a16:creationId xmlns:a16="http://schemas.microsoft.com/office/drawing/2014/main" id="{4C734CDB-82F6-40D7-909C-F418F73083DD}"/>
              </a:ext>
            </a:extLst>
          </p:cNvPr>
          <p:cNvSpPr>
            <a:spLocks noGrp="1"/>
          </p:cNvSpPr>
          <p:nvPr>
            <p:ph type="ftr" sz="quarter" idx="11"/>
          </p:nvPr>
        </p:nvSpPr>
        <p:spPr/>
        <p:txBody>
          <a:bodyPr/>
          <a:lstStyle/>
          <a:p>
            <a:endParaRPr lang="zh-CN" altLang="en-US"/>
          </a:p>
        </p:txBody>
      </p:sp>
      <p:sp>
        <p:nvSpPr>
          <p:cNvPr id="6" name="投影片編號版面配置區 5">
            <a:extLst>
              <a:ext uri="{FF2B5EF4-FFF2-40B4-BE49-F238E27FC236}">
                <a16:creationId xmlns:a16="http://schemas.microsoft.com/office/drawing/2014/main" id="{6D1BBBCF-4661-439A-8119-9E89E10F0ABB}"/>
              </a:ext>
            </a:extLst>
          </p:cNvPr>
          <p:cNvSpPr>
            <a:spLocks noGrp="1"/>
          </p:cNvSpPr>
          <p:nvPr>
            <p:ph type="sldNum" sz="quarter" idx="12"/>
          </p:nvPr>
        </p:nvSpPr>
        <p:spPr/>
        <p:txBody>
          <a:bodyPr/>
          <a:lstStyle/>
          <a:p>
            <a:fld id="{BC054D93-23B1-44CC-A7BD-D1550EA64389}" type="slidenum">
              <a:rPr lang="zh-CN" altLang="en-US" smtClean="0"/>
              <a:t>‹#›</a:t>
            </a:fld>
            <a:endParaRPr lang="zh-CN" altLang="en-US"/>
          </a:p>
        </p:txBody>
      </p:sp>
    </p:spTree>
    <p:extLst>
      <p:ext uri="{BB962C8B-B14F-4D97-AF65-F5344CB8AC3E}">
        <p14:creationId xmlns:p14="http://schemas.microsoft.com/office/powerpoint/2010/main" val="3508536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CCA9D5-B7AA-4C4F-B2A4-3F71063612E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zh-CN" altLang="en-US"/>
          </a:p>
        </p:txBody>
      </p:sp>
      <p:sp>
        <p:nvSpPr>
          <p:cNvPr id="3" name="文字版面配置區 2">
            <a:extLst>
              <a:ext uri="{FF2B5EF4-FFF2-40B4-BE49-F238E27FC236}">
                <a16:creationId xmlns:a16="http://schemas.microsoft.com/office/drawing/2014/main" id="{7A1F3943-DD2B-48E2-AB77-67F774F018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988B91E8-C5CD-4417-AA68-910C55204844}"/>
              </a:ext>
            </a:extLst>
          </p:cNvPr>
          <p:cNvSpPr>
            <a:spLocks noGrp="1"/>
          </p:cNvSpPr>
          <p:nvPr>
            <p:ph type="dt" sz="half" idx="10"/>
          </p:nvPr>
        </p:nvSpPr>
        <p:spPr/>
        <p:txBody>
          <a:bodyPr/>
          <a:lstStyle/>
          <a:p>
            <a:fld id="{997DD4D6-49EE-42C4-9122-0EE62DFF2B69}" type="datetimeFigureOut">
              <a:rPr lang="zh-CN" altLang="en-US" smtClean="0"/>
              <a:t>2020/8/24</a:t>
            </a:fld>
            <a:endParaRPr lang="zh-CN" altLang="en-US"/>
          </a:p>
        </p:txBody>
      </p:sp>
      <p:sp>
        <p:nvSpPr>
          <p:cNvPr id="5" name="頁尾版面配置區 4">
            <a:extLst>
              <a:ext uri="{FF2B5EF4-FFF2-40B4-BE49-F238E27FC236}">
                <a16:creationId xmlns:a16="http://schemas.microsoft.com/office/drawing/2014/main" id="{2CE4974D-083F-48E1-9726-AE7FD6D4118B}"/>
              </a:ext>
            </a:extLst>
          </p:cNvPr>
          <p:cNvSpPr>
            <a:spLocks noGrp="1"/>
          </p:cNvSpPr>
          <p:nvPr>
            <p:ph type="ftr" sz="quarter" idx="11"/>
          </p:nvPr>
        </p:nvSpPr>
        <p:spPr/>
        <p:txBody>
          <a:bodyPr/>
          <a:lstStyle/>
          <a:p>
            <a:endParaRPr lang="zh-CN" altLang="en-US"/>
          </a:p>
        </p:txBody>
      </p:sp>
      <p:sp>
        <p:nvSpPr>
          <p:cNvPr id="6" name="投影片編號版面配置區 5">
            <a:extLst>
              <a:ext uri="{FF2B5EF4-FFF2-40B4-BE49-F238E27FC236}">
                <a16:creationId xmlns:a16="http://schemas.microsoft.com/office/drawing/2014/main" id="{5866BDB0-E46D-4204-8E0B-05459B824FCD}"/>
              </a:ext>
            </a:extLst>
          </p:cNvPr>
          <p:cNvSpPr>
            <a:spLocks noGrp="1"/>
          </p:cNvSpPr>
          <p:nvPr>
            <p:ph type="sldNum" sz="quarter" idx="12"/>
          </p:nvPr>
        </p:nvSpPr>
        <p:spPr/>
        <p:txBody>
          <a:bodyPr/>
          <a:lstStyle/>
          <a:p>
            <a:fld id="{BC054D93-23B1-44CC-A7BD-D1550EA64389}" type="slidenum">
              <a:rPr lang="zh-CN" altLang="en-US" smtClean="0"/>
              <a:t>‹#›</a:t>
            </a:fld>
            <a:endParaRPr lang="zh-CN" altLang="en-US"/>
          </a:p>
        </p:txBody>
      </p:sp>
    </p:spTree>
    <p:extLst>
      <p:ext uri="{BB962C8B-B14F-4D97-AF65-F5344CB8AC3E}">
        <p14:creationId xmlns:p14="http://schemas.microsoft.com/office/powerpoint/2010/main" val="1240633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3F079F-3A24-4C17-906F-02EB365F454D}"/>
              </a:ext>
            </a:extLst>
          </p:cNvPr>
          <p:cNvSpPr>
            <a:spLocks noGrp="1"/>
          </p:cNvSpPr>
          <p:nvPr>
            <p:ph type="title"/>
          </p:nvPr>
        </p:nvSpPr>
        <p:spPr/>
        <p:txBody>
          <a:bodyPr/>
          <a:lstStyle/>
          <a:p>
            <a:r>
              <a:rPr lang="zh-TW" altLang="en-US"/>
              <a:t>按一下以編輯母片標題樣式</a:t>
            </a:r>
            <a:endParaRPr lang="zh-CN" altLang="en-US"/>
          </a:p>
        </p:txBody>
      </p:sp>
      <p:sp>
        <p:nvSpPr>
          <p:cNvPr id="3" name="內容版面配置區 2">
            <a:extLst>
              <a:ext uri="{FF2B5EF4-FFF2-40B4-BE49-F238E27FC236}">
                <a16:creationId xmlns:a16="http://schemas.microsoft.com/office/drawing/2014/main" id="{00B0E02A-95B3-44E2-BF9A-B7FB4628B9B4}"/>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內容版面配置區 3">
            <a:extLst>
              <a:ext uri="{FF2B5EF4-FFF2-40B4-BE49-F238E27FC236}">
                <a16:creationId xmlns:a16="http://schemas.microsoft.com/office/drawing/2014/main" id="{F3F44EEF-1323-4C65-AF9C-D257B197D0A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5" name="日期版面配置區 4">
            <a:extLst>
              <a:ext uri="{FF2B5EF4-FFF2-40B4-BE49-F238E27FC236}">
                <a16:creationId xmlns:a16="http://schemas.microsoft.com/office/drawing/2014/main" id="{927DAB7D-F7A6-4DC3-8C6A-DF3B73EC0F0C}"/>
              </a:ext>
            </a:extLst>
          </p:cNvPr>
          <p:cNvSpPr>
            <a:spLocks noGrp="1"/>
          </p:cNvSpPr>
          <p:nvPr>
            <p:ph type="dt" sz="half" idx="10"/>
          </p:nvPr>
        </p:nvSpPr>
        <p:spPr/>
        <p:txBody>
          <a:bodyPr/>
          <a:lstStyle/>
          <a:p>
            <a:fld id="{997DD4D6-49EE-42C4-9122-0EE62DFF2B69}" type="datetimeFigureOut">
              <a:rPr lang="zh-CN" altLang="en-US" smtClean="0"/>
              <a:t>2020/8/24</a:t>
            </a:fld>
            <a:endParaRPr lang="zh-CN" altLang="en-US"/>
          </a:p>
        </p:txBody>
      </p:sp>
      <p:sp>
        <p:nvSpPr>
          <p:cNvPr id="6" name="頁尾版面配置區 5">
            <a:extLst>
              <a:ext uri="{FF2B5EF4-FFF2-40B4-BE49-F238E27FC236}">
                <a16:creationId xmlns:a16="http://schemas.microsoft.com/office/drawing/2014/main" id="{611914F0-43D8-4947-81A0-0E2EF56FD052}"/>
              </a:ext>
            </a:extLst>
          </p:cNvPr>
          <p:cNvSpPr>
            <a:spLocks noGrp="1"/>
          </p:cNvSpPr>
          <p:nvPr>
            <p:ph type="ftr" sz="quarter" idx="11"/>
          </p:nvPr>
        </p:nvSpPr>
        <p:spPr/>
        <p:txBody>
          <a:bodyPr/>
          <a:lstStyle/>
          <a:p>
            <a:endParaRPr lang="zh-CN" altLang="en-US"/>
          </a:p>
        </p:txBody>
      </p:sp>
      <p:sp>
        <p:nvSpPr>
          <p:cNvPr id="7" name="投影片編號版面配置區 6">
            <a:extLst>
              <a:ext uri="{FF2B5EF4-FFF2-40B4-BE49-F238E27FC236}">
                <a16:creationId xmlns:a16="http://schemas.microsoft.com/office/drawing/2014/main" id="{104F1B37-1DCF-4AAA-94BB-CB1DCEDA140C}"/>
              </a:ext>
            </a:extLst>
          </p:cNvPr>
          <p:cNvSpPr>
            <a:spLocks noGrp="1"/>
          </p:cNvSpPr>
          <p:nvPr>
            <p:ph type="sldNum" sz="quarter" idx="12"/>
          </p:nvPr>
        </p:nvSpPr>
        <p:spPr/>
        <p:txBody>
          <a:bodyPr/>
          <a:lstStyle/>
          <a:p>
            <a:fld id="{BC054D93-23B1-44CC-A7BD-D1550EA64389}" type="slidenum">
              <a:rPr lang="zh-CN" altLang="en-US" smtClean="0"/>
              <a:t>‹#›</a:t>
            </a:fld>
            <a:endParaRPr lang="zh-CN" altLang="en-US"/>
          </a:p>
        </p:txBody>
      </p:sp>
    </p:spTree>
    <p:extLst>
      <p:ext uri="{BB962C8B-B14F-4D97-AF65-F5344CB8AC3E}">
        <p14:creationId xmlns:p14="http://schemas.microsoft.com/office/powerpoint/2010/main" val="193477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7053BD-C6EC-48F3-BE0D-C0A75CA158DE}"/>
              </a:ext>
            </a:extLst>
          </p:cNvPr>
          <p:cNvSpPr>
            <a:spLocks noGrp="1"/>
          </p:cNvSpPr>
          <p:nvPr>
            <p:ph type="title"/>
          </p:nvPr>
        </p:nvSpPr>
        <p:spPr>
          <a:xfrm>
            <a:off x="839788" y="365125"/>
            <a:ext cx="10515600" cy="1325563"/>
          </a:xfrm>
        </p:spPr>
        <p:txBody>
          <a:bodyPr/>
          <a:lstStyle/>
          <a:p>
            <a:r>
              <a:rPr lang="zh-TW" altLang="en-US"/>
              <a:t>按一下以編輯母片標題樣式</a:t>
            </a:r>
            <a:endParaRPr lang="zh-CN" altLang="en-US"/>
          </a:p>
        </p:txBody>
      </p:sp>
      <p:sp>
        <p:nvSpPr>
          <p:cNvPr id="3" name="文字版面配置區 2">
            <a:extLst>
              <a:ext uri="{FF2B5EF4-FFF2-40B4-BE49-F238E27FC236}">
                <a16:creationId xmlns:a16="http://schemas.microsoft.com/office/drawing/2014/main" id="{6A467C8A-AB21-420E-B019-C702895502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B2400940-66D0-4E7E-AFAE-9A0606CB8E91}"/>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5" name="文字版面配置區 4">
            <a:extLst>
              <a:ext uri="{FF2B5EF4-FFF2-40B4-BE49-F238E27FC236}">
                <a16:creationId xmlns:a16="http://schemas.microsoft.com/office/drawing/2014/main" id="{74E5244E-013B-40B8-9F3C-53F15BF093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42F08007-13AB-4A7E-BAA5-A99D466A8CD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7" name="日期版面配置區 6">
            <a:extLst>
              <a:ext uri="{FF2B5EF4-FFF2-40B4-BE49-F238E27FC236}">
                <a16:creationId xmlns:a16="http://schemas.microsoft.com/office/drawing/2014/main" id="{013623C1-FDEE-4E0D-A098-C3A44138094F}"/>
              </a:ext>
            </a:extLst>
          </p:cNvPr>
          <p:cNvSpPr>
            <a:spLocks noGrp="1"/>
          </p:cNvSpPr>
          <p:nvPr>
            <p:ph type="dt" sz="half" idx="10"/>
          </p:nvPr>
        </p:nvSpPr>
        <p:spPr/>
        <p:txBody>
          <a:bodyPr/>
          <a:lstStyle/>
          <a:p>
            <a:fld id="{997DD4D6-49EE-42C4-9122-0EE62DFF2B69}" type="datetimeFigureOut">
              <a:rPr lang="zh-CN" altLang="en-US" smtClean="0"/>
              <a:t>2020/8/24</a:t>
            </a:fld>
            <a:endParaRPr lang="zh-CN" altLang="en-US"/>
          </a:p>
        </p:txBody>
      </p:sp>
      <p:sp>
        <p:nvSpPr>
          <p:cNvPr id="8" name="頁尾版面配置區 7">
            <a:extLst>
              <a:ext uri="{FF2B5EF4-FFF2-40B4-BE49-F238E27FC236}">
                <a16:creationId xmlns:a16="http://schemas.microsoft.com/office/drawing/2014/main" id="{B1DFFDEE-8C8E-44A1-B13B-822D71EA3237}"/>
              </a:ext>
            </a:extLst>
          </p:cNvPr>
          <p:cNvSpPr>
            <a:spLocks noGrp="1"/>
          </p:cNvSpPr>
          <p:nvPr>
            <p:ph type="ftr" sz="quarter" idx="11"/>
          </p:nvPr>
        </p:nvSpPr>
        <p:spPr/>
        <p:txBody>
          <a:bodyPr/>
          <a:lstStyle/>
          <a:p>
            <a:endParaRPr lang="zh-CN" altLang="en-US"/>
          </a:p>
        </p:txBody>
      </p:sp>
      <p:sp>
        <p:nvSpPr>
          <p:cNvPr id="9" name="投影片編號版面配置區 8">
            <a:extLst>
              <a:ext uri="{FF2B5EF4-FFF2-40B4-BE49-F238E27FC236}">
                <a16:creationId xmlns:a16="http://schemas.microsoft.com/office/drawing/2014/main" id="{83519551-D1D3-440B-B63A-DF060E9CEE01}"/>
              </a:ext>
            </a:extLst>
          </p:cNvPr>
          <p:cNvSpPr>
            <a:spLocks noGrp="1"/>
          </p:cNvSpPr>
          <p:nvPr>
            <p:ph type="sldNum" sz="quarter" idx="12"/>
          </p:nvPr>
        </p:nvSpPr>
        <p:spPr/>
        <p:txBody>
          <a:bodyPr/>
          <a:lstStyle/>
          <a:p>
            <a:fld id="{BC054D93-23B1-44CC-A7BD-D1550EA64389}" type="slidenum">
              <a:rPr lang="zh-CN" altLang="en-US" smtClean="0"/>
              <a:t>‹#›</a:t>
            </a:fld>
            <a:endParaRPr lang="zh-CN" altLang="en-US"/>
          </a:p>
        </p:txBody>
      </p:sp>
    </p:spTree>
    <p:extLst>
      <p:ext uri="{BB962C8B-B14F-4D97-AF65-F5344CB8AC3E}">
        <p14:creationId xmlns:p14="http://schemas.microsoft.com/office/powerpoint/2010/main" val="117685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A36E17-27F4-43BD-8D0E-5637E9CEC1F7}"/>
              </a:ext>
            </a:extLst>
          </p:cNvPr>
          <p:cNvSpPr>
            <a:spLocks noGrp="1"/>
          </p:cNvSpPr>
          <p:nvPr>
            <p:ph type="title"/>
          </p:nvPr>
        </p:nvSpPr>
        <p:spPr/>
        <p:txBody>
          <a:bodyPr/>
          <a:lstStyle/>
          <a:p>
            <a:r>
              <a:rPr lang="zh-TW" altLang="en-US"/>
              <a:t>按一下以編輯母片標題樣式</a:t>
            </a:r>
            <a:endParaRPr lang="zh-CN" altLang="en-US"/>
          </a:p>
        </p:txBody>
      </p:sp>
      <p:sp>
        <p:nvSpPr>
          <p:cNvPr id="3" name="日期版面配置區 2">
            <a:extLst>
              <a:ext uri="{FF2B5EF4-FFF2-40B4-BE49-F238E27FC236}">
                <a16:creationId xmlns:a16="http://schemas.microsoft.com/office/drawing/2014/main" id="{F37D082E-2ABC-4384-B397-6AAEEE4AC591}"/>
              </a:ext>
            </a:extLst>
          </p:cNvPr>
          <p:cNvSpPr>
            <a:spLocks noGrp="1"/>
          </p:cNvSpPr>
          <p:nvPr>
            <p:ph type="dt" sz="half" idx="10"/>
          </p:nvPr>
        </p:nvSpPr>
        <p:spPr/>
        <p:txBody>
          <a:bodyPr/>
          <a:lstStyle/>
          <a:p>
            <a:fld id="{997DD4D6-49EE-42C4-9122-0EE62DFF2B69}" type="datetimeFigureOut">
              <a:rPr lang="zh-CN" altLang="en-US" smtClean="0"/>
              <a:t>2020/8/24</a:t>
            </a:fld>
            <a:endParaRPr lang="zh-CN" altLang="en-US"/>
          </a:p>
        </p:txBody>
      </p:sp>
      <p:sp>
        <p:nvSpPr>
          <p:cNvPr id="4" name="頁尾版面配置區 3">
            <a:extLst>
              <a:ext uri="{FF2B5EF4-FFF2-40B4-BE49-F238E27FC236}">
                <a16:creationId xmlns:a16="http://schemas.microsoft.com/office/drawing/2014/main" id="{680082B1-1D49-43F8-A358-33522F45FAC7}"/>
              </a:ext>
            </a:extLst>
          </p:cNvPr>
          <p:cNvSpPr>
            <a:spLocks noGrp="1"/>
          </p:cNvSpPr>
          <p:nvPr>
            <p:ph type="ftr" sz="quarter" idx="11"/>
          </p:nvPr>
        </p:nvSpPr>
        <p:spPr/>
        <p:txBody>
          <a:bodyPr/>
          <a:lstStyle/>
          <a:p>
            <a:endParaRPr lang="zh-CN" altLang="en-US"/>
          </a:p>
        </p:txBody>
      </p:sp>
      <p:sp>
        <p:nvSpPr>
          <p:cNvPr id="5" name="投影片編號版面配置區 4">
            <a:extLst>
              <a:ext uri="{FF2B5EF4-FFF2-40B4-BE49-F238E27FC236}">
                <a16:creationId xmlns:a16="http://schemas.microsoft.com/office/drawing/2014/main" id="{7C7F58B3-143B-40DF-9886-DF7F78FEBAC7}"/>
              </a:ext>
            </a:extLst>
          </p:cNvPr>
          <p:cNvSpPr>
            <a:spLocks noGrp="1"/>
          </p:cNvSpPr>
          <p:nvPr>
            <p:ph type="sldNum" sz="quarter" idx="12"/>
          </p:nvPr>
        </p:nvSpPr>
        <p:spPr/>
        <p:txBody>
          <a:bodyPr/>
          <a:lstStyle/>
          <a:p>
            <a:fld id="{BC054D93-23B1-44CC-A7BD-D1550EA64389}" type="slidenum">
              <a:rPr lang="zh-CN" altLang="en-US" smtClean="0"/>
              <a:t>‹#›</a:t>
            </a:fld>
            <a:endParaRPr lang="zh-CN" altLang="en-US"/>
          </a:p>
        </p:txBody>
      </p:sp>
    </p:spTree>
    <p:extLst>
      <p:ext uri="{BB962C8B-B14F-4D97-AF65-F5344CB8AC3E}">
        <p14:creationId xmlns:p14="http://schemas.microsoft.com/office/powerpoint/2010/main" val="43151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76483D4-A1D7-42F1-B8F5-3818C425D4A0}"/>
              </a:ext>
            </a:extLst>
          </p:cNvPr>
          <p:cNvSpPr>
            <a:spLocks noGrp="1"/>
          </p:cNvSpPr>
          <p:nvPr>
            <p:ph type="dt" sz="half" idx="10"/>
          </p:nvPr>
        </p:nvSpPr>
        <p:spPr/>
        <p:txBody>
          <a:bodyPr/>
          <a:lstStyle/>
          <a:p>
            <a:fld id="{997DD4D6-49EE-42C4-9122-0EE62DFF2B69}" type="datetimeFigureOut">
              <a:rPr lang="zh-CN" altLang="en-US" smtClean="0"/>
              <a:t>2020/8/24</a:t>
            </a:fld>
            <a:endParaRPr lang="zh-CN" altLang="en-US"/>
          </a:p>
        </p:txBody>
      </p:sp>
      <p:sp>
        <p:nvSpPr>
          <p:cNvPr id="3" name="頁尾版面配置區 2">
            <a:extLst>
              <a:ext uri="{FF2B5EF4-FFF2-40B4-BE49-F238E27FC236}">
                <a16:creationId xmlns:a16="http://schemas.microsoft.com/office/drawing/2014/main" id="{EBFE23BB-6F4F-496B-847C-3850727FFF96}"/>
              </a:ext>
            </a:extLst>
          </p:cNvPr>
          <p:cNvSpPr>
            <a:spLocks noGrp="1"/>
          </p:cNvSpPr>
          <p:nvPr>
            <p:ph type="ftr" sz="quarter" idx="11"/>
          </p:nvPr>
        </p:nvSpPr>
        <p:spPr/>
        <p:txBody>
          <a:bodyPr/>
          <a:lstStyle/>
          <a:p>
            <a:endParaRPr lang="zh-CN" altLang="en-US"/>
          </a:p>
        </p:txBody>
      </p:sp>
      <p:sp>
        <p:nvSpPr>
          <p:cNvPr id="4" name="投影片編號版面配置區 3">
            <a:extLst>
              <a:ext uri="{FF2B5EF4-FFF2-40B4-BE49-F238E27FC236}">
                <a16:creationId xmlns:a16="http://schemas.microsoft.com/office/drawing/2014/main" id="{AD4E1C05-F56F-4586-B36B-E54F08F07861}"/>
              </a:ext>
            </a:extLst>
          </p:cNvPr>
          <p:cNvSpPr>
            <a:spLocks noGrp="1"/>
          </p:cNvSpPr>
          <p:nvPr>
            <p:ph type="sldNum" sz="quarter" idx="12"/>
          </p:nvPr>
        </p:nvSpPr>
        <p:spPr/>
        <p:txBody>
          <a:bodyPr/>
          <a:lstStyle/>
          <a:p>
            <a:fld id="{BC054D93-23B1-44CC-A7BD-D1550EA64389}" type="slidenum">
              <a:rPr lang="zh-CN" altLang="en-US" smtClean="0"/>
              <a:t>‹#›</a:t>
            </a:fld>
            <a:endParaRPr lang="zh-CN" altLang="en-US"/>
          </a:p>
        </p:txBody>
      </p:sp>
    </p:spTree>
    <p:extLst>
      <p:ext uri="{BB962C8B-B14F-4D97-AF65-F5344CB8AC3E}">
        <p14:creationId xmlns:p14="http://schemas.microsoft.com/office/powerpoint/2010/main" val="187271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323AAB-2BE5-4BBC-A84D-053AE46F203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CN" altLang="en-US"/>
          </a:p>
        </p:txBody>
      </p:sp>
      <p:sp>
        <p:nvSpPr>
          <p:cNvPr id="3" name="內容版面配置區 2">
            <a:extLst>
              <a:ext uri="{FF2B5EF4-FFF2-40B4-BE49-F238E27FC236}">
                <a16:creationId xmlns:a16="http://schemas.microsoft.com/office/drawing/2014/main" id="{D575B4E8-628C-4E06-A37F-2B93DB489E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文字版面配置區 3">
            <a:extLst>
              <a:ext uri="{FF2B5EF4-FFF2-40B4-BE49-F238E27FC236}">
                <a16:creationId xmlns:a16="http://schemas.microsoft.com/office/drawing/2014/main" id="{EDDFC2FC-EE05-42B5-94BE-7D939E78C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9F181D1-A454-4214-AF1E-865FAD0251BE}"/>
              </a:ext>
            </a:extLst>
          </p:cNvPr>
          <p:cNvSpPr>
            <a:spLocks noGrp="1"/>
          </p:cNvSpPr>
          <p:nvPr>
            <p:ph type="dt" sz="half" idx="10"/>
          </p:nvPr>
        </p:nvSpPr>
        <p:spPr/>
        <p:txBody>
          <a:bodyPr/>
          <a:lstStyle/>
          <a:p>
            <a:fld id="{997DD4D6-49EE-42C4-9122-0EE62DFF2B69}" type="datetimeFigureOut">
              <a:rPr lang="zh-CN" altLang="en-US" smtClean="0"/>
              <a:t>2020/8/24</a:t>
            </a:fld>
            <a:endParaRPr lang="zh-CN" altLang="en-US"/>
          </a:p>
        </p:txBody>
      </p:sp>
      <p:sp>
        <p:nvSpPr>
          <p:cNvPr id="6" name="頁尾版面配置區 5">
            <a:extLst>
              <a:ext uri="{FF2B5EF4-FFF2-40B4-BE49-F238E27FC236}">
                <a16:creationId xmlns:a16="http://schemas.microsoft.com/office/drawing/2014/main" id="{34A8A5C0-08DC-4E5C-AEFE-EA5AB0F9A63F}"/>
              </a:ext>
            </a:extLst>
          </p:cNvPr>
          <p:cNvSpPr>
            <a:spLocks noGrp="1"/>
          </p:cNvSpPr>
          <p:nvPr>
            <p:ph type="ftr" sz="quarter" idx="11"/>
          </p:nvPr>
        </p:nvSpPr>
        <p:spPr/>
        <p:txBody>
          <a:bodyPr/>
          <a:lstStyle/>
          <a:p>
            <a:endParaRPr lang="zh-CN" altLang="en-US"/>
          </a:p>
        </p:txBody>
      </p:sp>
      <p:sp>
        <p:nvSpPr>
          <p:cNvPr id="7" name="投影片編號版面配置區 6">
            <a:extLst>
              <a:ext uri="{FF2B5EF4-FFF2-40B4-BE49-F238E27FC236}">
                <a16:creationId xmlns:a16="http://schemas.microsoft.com/office/drawing/2014/main" id="{C3F9938B-63D5-44B4-91FC-7F629F8525B1}"/>
              </a:ext>
            </a:extLst>
          </p:cNvPr>
          <p:cNvSpPr>
            <a:spLocks noGrp="1"/>
          </p:cNvSpPr>
          <p:nvPr>
            <p:ph type="sldNum" sz="quarter" idx="12"/>
          </p:nvPr>
        </p:nvSpPr>
        <p:spPr/>
        <p:txBody>
          <a:bodyPr/>
          <a:lstStyle/>
          <a:p>
            <a:fld id="{BC054D93-23B1-44CC-A7BD-D1550EA64389}" type="slidenum">
              <a:rPr lang="zh-CN" altLang="en-US" smtClean="0"/>
              <a:t>‹#›</a:t>
            </a:fld>
            <a:endParaRPr lang="zh-CN" altLang="en-US"/>
          </a:p>
        </p:txBody>
      </p:sp>
    </p:spTree>
    <p:extLst>
      <p:ext uri="{BB962C8B-B14F-4D97-AF65-F5344CB8AC3E}">
        <p14:creationId xmlns:p14="http://schemas.microsoft.com/office/powerpoint/2010/main" val="2294895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5AF22B-E042-46AB-94C0-D4513BF8DB7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CN" altLang="en-US"/>
          </a:p>
        </p:txBody>
      </p:sp>
      <p:sp>
        <p:nvSpPr>
          <p:cNvPr id="3" name="圖片版面配置區 2">
            <a:extLst>
              <a:ext uri="{FF2B5EF4-FFF2-40B4-BE49-F238E27FC236}">
                <a16:creationId xmlns:a16="http://schemas.microsoft.com/office/drawing/2014/main" id="{9F80E6A1-A182-4E9F-A118-84A675C92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字版面配置區 3">
            <a:extLst>
              <a:ext uri="{FF2B5EF4-FFF2-40B4-BE49-F238E27FC236}">
                <a16:creationId xmlns:a16="http://schemas.microsoft.com/office/drawing/2014/main" id="{89D6CC64-0DDD-4B68-99B4-985E07051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F279A2D-3FAD-4A54-9AB6-C2660D57282D}"/>
              </a:ext>
            </a:extLst>
          </p:cNvPr>
          <p:cNvSpPr>
            <a:spLocks noGrp="1"/>
          </p:cNvSpPr>
          <p:nvPr>
            <p:ph type="dt" sz="half" idx="10"/>
          </p:nvPr>
        </p:nvSpPr>
        <p:spPr/>
        <p:txBody>
          <a:bodyPr/>
          <a:lstStyle/>
          <a:p>
            <a:fld id="{997DD4D6-49EE-42C4-9122-0EE62DFF2B69}" type="datetimeFigureOut">
              <a:rPr lang="zh-CN" altLang="en-US" smtClean="0"/>
              <a:t>2020/8/24</a:t>
            </a:fld>
            <a:endParaRPr lang="zh-CN" altLang="en-US"/>
          </a:p>
        </p:txBody>
      </p:sp>
      <p:sp>
        <p:nvSpPr>
          <p:cNvPr id="6" name="頁尾版面配置區 5">
            <a:extLst>
              <a:ext uri="{FF2B5EF4-FFF2-40B4-BE49-F238E27FC236}">
                <a16:creationId xmlns:a16="http://schemas.microsoft.com/office/drawing/2014/main" id="{1F03C727-3AC1-4B08-BA32-6AA6EED5DFC7}"/>
              </a:ext>
            </a:extLst>
          </p:cNvPr>
          <p:cNvSpPr>
            <a:spLocks noGrp="1"/>
          </p:cNvSpPr>
          <p:nvPr>
            <p:ph type="ftr" sz="quarter" idx="11"/>
          </p:nvPr>
        </p:nvSpPr>
        <p:spPr/>
        <p:txBody>
          <a:bodyPr/>
          <a:lstStyle/>
          <a:p>
            <a:endParaRPr lang="zh-CN" altLang="en-US"/>
          </a:p>
        </p:txBody>
      </p:sp>
      <p:sp>
        <p:nvSpPr>
          <p:cNvPr id="7" name="投影片編號版面配置區 6">
            <a:extLst>
              <a:ext uri="{FF2B5EF4-FFF2-40B4-BE49-F238E27FC236}">
                <a16:creationId xmlns:a16="http://schemas.microsoft.com/office/drawing/2014/main" id="{93C1543B-9039-4D48-869C-E2D6F3AC3C93}"/>
              </a:ext>
            </a:extLst>
          </p:cNvPr>
          <p:cNvSpPr>
            <a:spLocks noGrp="1"/>
          </p:cNvSpPr>
          <p:nvPr>
            <p:ph type="sldNum" sz="quarter" idx="12"/>
          </p:nvPr>
        </p:nvSpPr>
        <p:spPr/>
        <p:txBody>
          <a:bodyPr/>
          <a:lstStyle/>
          <a:p>
            <a:fld id="{BC054D93-23B1-44CC-A7BD-D1550EA64389}" type="slidenum">
              <a:rPr lang="zh-CN" altLang="en-US" smtClean="0"/>
              <a:t>‹#›</a:t>
            </a:fld>
            <a:endParaRPr lang="zh-CN" altLang="en-US"/>
          </a:p>
        </p:txBody>
      </p:sp>
    </p:spTree>
    <p:extLst>
      <p:ext uri="{BB962C8B-B14F-4D97-AF65-F5344CB8AC3E}">
        <p14:creationId xmlns:p14="http://schemas.microsoft.com/office/powerpoint/2010/main" val="322286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6BF8B97-2011-4745-B9DD-6D387ADCF1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zh-CN" altLang="en-US"/>
          </a:p>
        </p:txBody>
      </p:sp>
      <p:sp>
        <p:nvSpPr>
          <p:cNvPr id="3" name="文字版面配置區 2">
            <a:extLst>
              <a:ext uri="{FF2B5EF4-FFF2-40B4-BE49-F238E27FC236}">
                <a16:creationId xmlns:a16="http://schemas.microsoft.com/office/drawing/2014/main" id="{2412D79D-67D1-4FE8-8CD8-4DD746AC22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CN" altLang="en-US"/>
          </a:p>
        </p:txBody>
      </p:sp>
      <p:sp>
        <p:nvSpPr>
          <p:cNvPr id="4" name="日期版面配置區 3">
            <a:extLst>
              <a:ext uri="{FF2B5EF4-FFF2-40B4-BE49-F238E27FC236}">
                <a16:creationId xmlns:a16="http://schemas.microsoft.com/office/drawing/2014/main" id="{B6AC98D9-19E8-46A6-9A5A-AC7F0DE683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DD4D6-49EE-42C4-9122-0EE62DFF2B69}" type="datetimeFigureOut">
              <a:rPr lang="zh-CN" altLang="en-US" smtClean="0"/>
              <a:t>2020/8/24</a:t>
            </a:fld>
            <a:endParaRPr lang="zh-CN" altLang="en-US"/>
          </a:p>
        </p:txBody>
      </p:sp>
      <p:sp>
        <p:nvSpPr>
          <p:cNvPr id="5" name="頁尾版面配置區 4">
            <a:extLst>
              <a:ext uri="{FF2B5EF4-FFF2-40B4-BE49-F238E27FC236}">
                <a16:creationId xmlns:a16="http://schemas.microsoft.com/office/drawing/2014/main" id="{BDC92026-ACF6-402E-9E22-97CB7527D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投影片編號版面配置區 5">
            <a:extLst>
              <a:ext uri="{FF2B5EF4-FFF2-40B4-BE49-F238E27FC236}">
                <a16:creationId xmlns:a16="http://schemas.microsoft.com/office/drawing/2014/main" id="{25133147-01EB-4105-9277-BA33168049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54D93-23B1-44CC-A7BD-D1550EA64389}" type="slidenum">
              <a:rPr lang="zh-CN" altLang="en-US" smtClean="0"/>
              <a:t>‹#›</a:t>
            </a:fld>
            <a:endParaRPr lang="zh-CN" altLang="en-US"/>
          </a:p>
        </p:txBody>
      </p:sp>
    </p:spTree>
    <p:extLst>
      <p:ext uri="{BB962C8B-B14F-4D97-AF65-F5344CB8AC3E}">
        <p14:creationId xmlns:p14="http://schemas.microsoft.com/office/powerpoint/2010/main" val="252447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6">
            <a:extLst>
              <a:ext uri="{FF2B5EF4-FFF2-40B4-BE49-F238E27FC236}">
                <a16:creationId xmlns:a16="http://schemas.microsoft.com/office/drawing/2014/main" id="{12F08C90-1B9B-4155-935F-504F94B6E698}"/>
              </a:ext>
            </a:extLst>
          </p:cNvPr>
          <p:cNvSpPr>
            <a:spLocks noChangeArrowheads="1"/>
          </p:cNvSpPr>
          <p:nvPr/>
        </p:nvSpPr>
        <p:spPr bwMode="auto">
          <a:xfrm>
            <a:off x="2984087" y="185279"/>
            <a:ext cx="1149350" cy="596900"/>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新宋体" panose="02010609030101010101" pitchFamily="49" charset="-122"/>
                <a:cs typeface="Arial" panose="020B0604020202020204" pitchFamily="34" charset="0"/>
              </a:rPr>
              <a:t>Data preprocessing</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5" name="矩形: 圓角 7">
            <a:extLst>
              <a:ext uri="{FF2B5EF4-FFF2-40B4-BE49-F238E27FC236}">
                <a16:creationId xmlns:a16="http://schemas.microsoft.com/office/drawing/2014/main" id="{FDF8A1D0-FAB8-43AA-9EC2-36FA863D2FF9}"/>
              </a:ext>
            </a:extLst>
          </p:cNvPr>
          <p:cNvSpPr>
            <a:spLocks noChangeArrowheads="1"/>
          </p:cNvSpPr>
          <p:nvPr/>
        </p:nvSpPr>
        <p:spPr bwMode="auto">
          <a:xfrm>
            <a:off x="990611" y="185279"/>
            <a:ext cx="1149350" cy="596900"/>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新宋体" panose="02010609030101010101" pitchFamily="49" charset="-122"/>
                <a:cs typeface="Arial" panose="020B0604020202020204" pitchFamily="34" charset="0"/>
              </a:rPr>
              <a:t>Data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6" name="矩形: 圓角 8">
            <a:extLst>
              <a:ext uri="{FF2B5EF4-FFF2-40B4-BE49-F238E27FC236}">
                <a16:creationId xmlns:a16="http://schemas.microsoft.com/office/drawing/2014/main" id="{3A525F07-75EC-48B3-AC39-F10C73086B6E}"/>
              </a:ext>
            </a:extLst>
          </p:cNvPr>
          <p:cNvSpPr>
            <a:spLocks noChangeArrowheads="1"/>
          </p:cNvSpPr>
          <p:nvPr/>
        </p:nvSpPr>
        <p:spPr bwMode="auto">
          <a:xfrm>
            <a:off x="10337479" y="185279"/>
            <a:ext cx="1149350" cy="596900"/>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Arial" panose="020B0604020202020204" pitchFamily="34" charset="0"/>
                <a:ea typeface="新宋体" panose="02010609030101010101" pitchFamily="49" charset="-122"/>
                <a:cs typeface="Arial" panose="020B0604020202020204" pitchFamily="34" charset="0"/>
              </a:rPr>
              <a:t>Web</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7" name="矩形: 圓角 9">
            <a:extLst>
              <a:ext uri="{FF2B5EF4-FFF2-40B4-BE49-F238E27FC236}">
                <a16:creationId xmlns:a16="http://schemas.microsoft.com/office/drawing/2014/main" id="{4F697E84-679A-42DA-8AB5-11D94B43EA05}"/>
              </a:ext>
            </a:extLst>
          </p:cNvPr>
          <p:cNvSpPr>
            <a:spLocks noChangeArrowheads="1"/>
          </p:cNvSpPr>
          <p:nvPr/>
        </p:nvSpPr>
        <p:spPr bwMode="auto">
          <a:xfrm>
            <a:off x="8290723" y="188055"/>
            <a:ext cx="1149350" cy="596900"/>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新宋体" panose="02010609030101010101" pitchFamily="49" charset="-122"/>
                <a:cs typeface="Arial" panose="020B0604020202020204" pitchFamily="34" charset="0"/>
              </a:rPr>
              <a:t>Strategy</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8" name="矩形: 圓角 10">
            <a:extLst>
              <a:ext uri="{FF2B5EF4-FFF2-40B4-BE49-F238E27FC236}">
                <a16:creationId xmlns:a16="http://schemas.microsoft.com/office/drawing/2014/main" id="{70F95EA9-28F9-4CA9-99E9-F5B5F3288606}"/>
              </a:ext>
            </a:extLst>
          </p:cNvPr>
          <p:cNvSpPr>
            <a:spLocks noChangeArrowheads="1"/>
          </p:cNvSpPr>
          <p:nvPr/>
        </p:nvSpPr>
        <p:spPr bwMode="auto">
          <a:xfrm>
            <a:off x="5567146" y="188055"/>
            <a:ext cx="1149350" cy="596900"/>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Arial" panose="020B0604020202020204" pitchFamily="34" charset="0"/>
                <a:ea typeface="新宋体" panose="02010609030101010101" pitchFamily="49" charset="-122"/>
                <a:cs typeface="Arial" panose="020B0604020202020204" pitchFamily="34" charset="0"/>
              </a:rPr>
              <a:t>Model</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1DE715E4-60D0-48DA-AC0F-3FECC542EC63}"/>
              </a:ext>
            </a:extLst>
          </p:cNvPr>
          <p:cNvSpPr>
            <a:spLocks noChangeArrowheads="1"/>
          </p:cNvSpPr>
          <p:nvPr/>
        </p:nvSpPr>
        <p:spPr bwMode="auto">
          <a:xfrm>
            <a:off x="0" y="-33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6">
            <a:extLst>
              <a:ext uri="{FF2B5EF4-FFF2-40B4-BE49-F238E27FC236}">
                <a16:creationId xmlns:a16="http://schemas.microsoft.com/office/drawing/2014/main" id="{78E696FD-4FE4-401C-959A-32948FF83C54}"/>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16" name="直線單箭頭接點 15">
            <a:extLst>
              <a:ext uri="{FF2B5EF4-FFF2-40B4-BE49-F238E27FC236}">
                <a16:creationId xmlns:a16="http://schemas.microsoft.com/office/drawing/2014/main" id="{9215E44F-370E-49E3-9BAD-ECA21B5CB46A}"/>
              </a:ext>
            </a:extLst>
          </p:cNvPr>
          <p:cNvCxnSpPr>
            <a:stCxn id="5" idx="3"/>
            <a:endCxn id="4" idx="1"/>
          </p:cNvCxnSpPr>
          <p:nvPr/>
        </p:nvCxnSpPr>
        <p:spPr>
          <a:xfrm>
            <a:off x="2139961" y="483729"/>
            <a:ext cx="8441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1A13199F-A6A5-41F1-8116-C6B64C7526D5}"/>
              </a:ext>
            </a:extLst>
          </p:cNvPr>
          <p:cNvCxnSpPr>
            <a:stCxn id="4" idx="3"/>
            <a:endCxn id="8" idx="1"/>
          </p:cNvCxnSpPr>
          <p:nvPr/>
        </p:nvCxnSpPr>
        <p:spPr>
          <a:xfrm>
            <a:off x="4133437" y="483729"/>
            <a:ext cx="1433709" cy="2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F97DE313-5751-4C67-A4D2-472E7CFE61D5}"/>
              </a:ext>
            </a:extLst>
          </p:cNvPr>
          <p:cNvCxnSpPr>
            <a:stCxn id="8" idx="3"/>
            <a:endCxn id="7" idx="1"/>
          </p:cNvCxnSpPr>
          <p:nvPr/>
        </p:nvCxnSpPr>
        <p:spPr>
          <a:xfrm>
            <a:off x="6716496" y="486505"/>
            <a:ext cx="15742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4C88FA9D-D6B2-4875-AFDC-0EC4818E0AF1}"/>
              </a:ext>
            </a:extLst>
          </p:cNvPr>
          <p:cNvCxnSpPr>
            <a:stCxn id="7" idx="3"/>
            <a:endCxn id="6" idx="1"/>
          </p:cNvCxnSpPr>
          <p:nvPr/>
        </p:nvCxnSpPr>
        <p:spPr>
          <a:xfrm flipV="1">
            <a:off x="9440073" y="483729"/>
            <a:ext cx="897406" cy="2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字方塊 24">
            <a:extLst>
              <a:ext uri="{FF2B5EF4-FFF2-40B4-BE49-F238E27FC236}">
                <a16:creationId xmlns:a16="http://schemas.microsoft.com/office/drawing/2014/main" id="{D4B16091-B286-49F0-9E6B-CE1260CA8C67}"/>
              </a:ext>
            </a:extLst>
          </p:cNvPr>
          <p:cNvSpPr txBox="1"/>
          <p:nvPr/>
        </p:nvSpPr>
        <p:spPr>
          <a:xfrm>
            <a:off x="556406" y="1321408"/>
            <a:ext cx="2033914" cy="4832092"/>
          </a:xfrm>
          <a:prstGeom prst="rect">
            <a:avLst/>
          </a:prstGeom>
          <a:noFill/>
          <a:ln>
            <a:solidFill>
              <a:schemeClr val="tx1"/>
            </a:solidFill>
          </a:ln>
        </p:spPr>
        <p:txBody>
          <a:bodyPr wrap="square" rtlCol="0">
            <a:spAutoFit/>
          </a:bodyPr>
          <a:lstStyle/>
          <a:p>
            <a:r>
              <a:rPr lang="en-US" altLang="zh-CN" sz="1400" dirty="0"/>
              <a:t>Two type:</a:t>
            </a:r>
          </a:p>
          <a:p>
            <a:pPr marL="342900" indent="-342900">
              <a:buAutoNum type="arabicPeriod"/>
            </a:pPr>
            <a:r>
              <a:rPr lang="en-US" altLang="zh-CN" sz="1400" dirty="0"/>
              <a:t>Stock price</a:t>
            </a:r>
          </a:p>
          <a:p>
            <a:pPr marL="342900" indent="-342900">
              <a:buAutoNum type="arabicPeriod"/>
            </a:pPr>
            <a:r>
              <a:rPr lang="en-US" altLang="zh-CN" sz="1400" dirty="0"/>
              <a:t>News</a:t>
            </a:r>
          </a:p>
          <a:p>
            <a:pPr marL="342900" indent="-342900">
              <a:buAutoNum type="arabicPeriod"/>
            </a:pPr>
            <a:endParaRPr lang="en-US" altLang="zh-CN" sz="1400" dirty="0"/>
          </a:p>
          <a:p>
            <a:r>
              <a:rPr lang="en-US" altLang="zh-CN" sz="1400" dirty="0"/>
              <a:t>Due to the little budget, we may focus on the free and good data first and may be buy some necessary data when we need to optimize the model.</a:t>
            </a:r>
          </a:p>
          <a:p>
            <a:endParaRPr lang="en-US" altLang="zh-CN" sz="1400" dirty="0"/>
          </a:p>
          <a:p>
            <a:r>
              <a:rPr lang="en-US" altLang="zh-CN" sz="1400" dirty="0"/>
              <a:t>Good means:</a:t>
            </a:r>
          </a:p>
          <a:p>
            <a:pPr marL="342900" indent="-342900">
              <a:buAutoNum type="arabicPeriod"/>
            </a:pPr>
            <a:r>
              <a:rPr lang="en-US" altLang="zh-CN" sz="1400" dirty="0"/>
              <a:t>For stock price, the more frequency, more topic, more stocks the better.</a:t>
            </a:r>
          </a:p>
          <a:p>
            <a:pPr marL="342900" indent="-342900">
              <a:buAutoNum type="arabicPeriod"/>
            </a:pPr>
            <a:r>
              <a:rPr lang="en-US" altLang="zh-CN" sz="1400" dirty="0"/>
              <a:t>For news, more authority, quicker and related to stocks more the better</a:t>
            </a:r>
            <a:endParaRPr lang="zh-CN" altLang="en-US" dirty="0"/>
          </a:p>
        </p:txBody>
      </p:sp>
      <p:cxnSp>
        <p:nvCxnSpPr>
          <p:cNvPr id="27" name="直線單箭頭接點 26">
            <a:extLst>
              <a:ext uri="{FF2B5EF4-FFF2-40B4-BE49-F238E27FC236}">
                <a16:creationId xmlns:a16="http://schemas.microsoft.com/office/drawing/2014/main" id="{D737B576-16C5-457C-A062-560CA24041A8}"/>
              </a:ext>
            </a:extLst>
          </p:cNvPr>
          <p:cNvCxnSpPr>
            <a:cxnSpLocks/>
            <a:stCxn id="5" idx="2"/>
            <a:endCxn id="25" idx="0"/>
          </p:cNvCxnSpPr>
          <p:nvPr/>
        </p:nvCxnSpPr>
        <p:spPr>
          <a:xfrm>
            <a:off x="1565286" y="782179"/>
            <a:ext cx="8077" cy="539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字方塊 28">
            <a:extLst>
              <a:ext uri="{FF2B5EF4-FFF2-40B4-BE49-F238E27FC236}">
                <a16:creationId xmlns:a16="http://schemas.microsoft.com/office/drawing/2014/main" id="{349E3764-65AC-4821-A8AE-2AE6B7D803E4}"/>
              </a:ext>
            </a:extLst>
          </p:cNvPr>
          <p:cNvSpPr txBox="1"/>
          <p:nvPr/>
        </p:nvSpPr>
        <p:spPr>
          <a:xfrm>
            <a:off x="2681960" y="1321408"/>
            <a:ext cx="1753604" cy="3970318"/>
          </a:xfrm>
          <a:prstGeom prst="rect">
            <a:avLst/>
          </a:prstGeom>
          <a:noFill/>
          <a:ln>
            <a:solidFill>
              <a:schemeClr val="tx1"/>
            </a:solidFill>
          </a:ln>
        </p:spPr>
        <p:txBody>
          <a:bodyPr wrap="square" rtlCol="0">
            <a:spAutoFit/>
          </a:bodyPr>
          <a:lstStyle/>
          <a:p>
            <a:r>
              <a:rPr lang="en-US" altLang="zh-CN" sz="1400" dirty="0"/>
              <a:t>Data preprocessing has many useful library in Python so select a suitable one is important. </a:t>
            </a:r>
          </a:p>
          <a:p>
            <a:endParaRPr lang="en-US" altLang="zh-CN" sz="1400" dirty="0"/>
          </a:p>
          <a:p>
            <a:r>
              <a:rPr lang="en-US" altLang="zh-CN" sz="1400" dirty="0"/>
              <a:t>Since this part depends on data and model part, we need to figure our what kind of data we will select and what model(s) we will use first and then choose the library we need.</a:t>
            </a:r>
          </a:p>
          <a:p>
            <a:endParaRPr lang="en-US" altLang="zh-CN" sz="1400" dirty="0"/>
          </a:p>
          <a:p>
            <a:r>
              <a:rPr lang="en-US" altLang="zh-CN" sz="1400" dirty="0"/>
              <a:t>Therefore, TBC.</a:t>
            </a:r>
            <a:endParaRPr lang="zh-CN" altLang="en-US" sz="1400" dirty="0"/>
          </a:p>
        </p:txBody>
      </p:sp>
      <p:cxnSp>
        <p:nvCxnSpPr>
          <p:cNvPr id="30" name="直線單箭頭接點 29">
            <a:extLst>
              <a:ext uri="{FF2B5EF4-FFF2-40B4-BE49-F238E27FC236}">
                <a16:creationId xmlns:a16="http://schemas.microsoft.com/office/drawing/2014/main" id="{ADF0AEC8-4F80-4B83-A974-0959F7D67054}"/>
              </a:ext>
            </a:extLst>
          </p:cNvPr>
          <p:cNvCxnSpPr>
            <a:cxnSpLocks/>
            <a:stCxn id="4" idx="2"/>
            <a:endCxn id="29" idx="0"/>
          </p:cNvCxnSpPr>
          <p:nvPr/>
        </p:nvCxnSpPr>
        <p:spPr>
          <a:xfrm>
            <a:off x="3558762" y="782179"/>
            <a:ext cx="0" cy="539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D6F724BD-9E0E-4EB8-A558-44CA8DC6D3A4}"/>
              </a:ext>
            </a:extLst>
          </p:cNvPr>
          <p:cNvSpPr txBox="1"/>
          <p:nvPr/>
        </p:nvSpPr>
        <p:spPr>
          <a:xfrm>
            <a:off x="4527203" y="1321408"/>
            <a:ext cx="3229235" cy="5478423"/>
          </a:xfrm>
          <a:prstGeom prst="rect">
            <a:avLst/>
          </a:prstGeom>
          <a:noFill/>
          <a:ln>
            <a:solidFill>
              <a:schemeClr val="tx1"/>
            </a:solidFill>
          </a:ln>
        </p:spPr>
        <p:txBody>
          <a:bodyPr wrap="square" rtlCol="0">
            <a:spAutoFit/>
          </a:bodyPr>
          <a:lstStyle/>
          <a:p>
            <a:r>
              <a:rPr lang="en-US" altLang="zh-CN" sz="1400" dirty="0"/>
              <a:t>This part is the most difficult and most important part of FYP because our knowledge limitation and it determine the quality of our output.</a:t>
            </a:r>
          </a:p>
          <a:p>
            <a:r>
              <a:rPr lang="en-US" altLang="zh-CN" sz="1400" dirty="0"/>
              <a:t>This part include two big topics in machine learning: event analysis and stock price prediction.</a:t>
            </a:r>
          </a:p>
          <a:p>
            <a:endParaRPr lang="en-US" altLang="zh-CN" sz="1400" dirty="0"/>
          </a:p>
          <a:p>
            <a:r>
              <a:rPr lang="en-US" altLang="zh-CN" sz="1400" dirty="0"/>
              <a:t>After having lots of research, I found that we need to put a lot of effort to achieve the state-of-the-art performance including spending time to research(comparing the different technique and model proposed in recently years), understanding code, coding. Finally, it may not have the expected output or even no output so I think we should build a simple baseline first (Alan’s model) in order to go through all the part once to sure we can finish the project and then do optimization when we still have time. It also provides time for us to learn more in coming semester which is more time efficient.</a:t>
            </a:r>
            <a:endParaRPr lang="zh-CN" altLang="en-US" sz="1400" dirty="0"/>
          </a:p>
        </p:txBody>
      </p:sp>
      <p:cxnSp>
        <p:nvCxnSpPr>
          <p:cNvPr id="32" name="直線單箭頭接點 31">
            <a:extLst>
              <a:ext uri="{FF2B5EF4-FFF2-40B4-BE49-F238E27FC236}">
                <a16:creationId xmlns:a16="http://schemas.microsoft.com/office/drawing/2014/main" id="{01A5C422-3C4B-48BD-92BB-13209C3692F5}"/>
              </a:ext>
            </a:extLst>
          </p:cNvPr>
          <p:cNvCxnSpPr>
            <a:cxnSpLocks/>
            <a:stCxn id="8" idx="2"/>
            <a:endCxn id="31" idx="0"/>
          </p:cNvCxnSpPr>
          <p:nvPr/>
        </p:nvCxnSpPr>
        <p:spPr>
          <a:xfrm>
            <a:off x="6141821" y="784955"/>
            <a:ext cx="0" cy="536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0D48EBAC-7F01-44CB-A794-F66E09F20A51}"/>
              </a:ext>
            </a:extLst>
          </p:cNvPr>
          <p:cNvSpPr txBox="1"/>
          <p:nvPr/>
        </p:nvSpPr>
        <p:spPr>
          <a:xfrm>
            <a:off x="7831422" y="1321408"/>
            <a:ext cx="2067952" cy="3754874"/>
          </a:xfrm>
          <a:prstGeom prst="rect">
            <a:avLst/>
          </a:prstGeom>
          <a:noFill/>
          <a:ln>
            <a:solidFill>
              <a:schemeClr val="tx1"/>
            </a:solidFill>
          </a:ln>
        </p:spPr>
        <p:txBody>
          <a:bodyPr wrap="square" rtlCol="0">
            <a:spAutoFit/>
          </a:bodyPr>
          <a:lstStyle/>
          <a:p>
            <a:r>
              <a:rPr lang="en-US" altLang="zh-CN" sz="1400" dirty="0"/>
              <a:t>This part are based on the financial concept to perform investment strategy which are also required to do research, but it is easier to implement so we can try a simple strategy first (e.g. the formulate I found) and perform more complicated one later.</a:t>
            </a:r>
          </a:p>
          <a:p>
            <a:endParaRPr lang="en-US" altLang="zh-CN" sz="1400" dirty="0"/>
          </a:p>
          <a:p>
            <a:r>
              <a:rPr lang="en-US" altLang="zh-CN" sz="1400" dirty="0"/>
              <a:t>Since this part is relatively independent so it has the least impact of our project.</a:t>
            </a:r>
            <a:endParaRPr lang="zh-CN" altLang="en-US" sz="1400" dirty="0"/>
          </a:p>
        </p:txBody>
      </p:sp>
      <p:cxnSp>
        <p:nvCxnSpPr>
          <p:cNvPr id="34" name="直線單箭頭接點 33">
            <a:extLst>
              <a:ext uri="{FF2B5EF4-FFF2-40B4-BE49-F238E27FC236}">
                <a16:creationId xmlns:a16="http://schemas.microsoft.com/office/drawing/2014/main" id="{2251F8A4-16A7-4062-ADDC-0338E6EFC95E}"/>
              </a:ext>
            </a:extLst>
          </p:cNvPr>
          <p:cNvCxnSpPr>
            <a:cxnSpLocks/>
            <a:stCxn id="7" idx="2"/>
            <a:endCxn id="33" idx="0"/>
          </p:cNvCxnSpPr>
          <p:nvPr/>
        </p:nvCxnSpPr>
        <p:spPr>
          <a:xfrm>
            <a:off x="8865398" y="784955"/>
            <a:ext cx="0" cy="536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21AA8C08-2D2F-4024-B1AA-D7B16EE5D05D}"/>
              </a:ext>
            </a:extLst>
          </p:cNvPr>
          <p:cNvSpPr txBox="1"/>
          <p:nvPr/>
        </p:nvSpPr>
        <p:spPr>
          <a:xfrm>
            <a:off x="9990662" y="1321408"/>
            <a:ext cx="1842983" cy="2677656"/>
          </a:xfrm>
          <a:prstGeom prst="rect">
            <a:avLst/>
          </a:prstGeom>
          <a:noFill/>
          <a:ln>
            <a:solidFill>
              <a:schemeClr val="tx1"/>
            </a:solidFill>
          </a:ln>
        </p:spPr>
        <p:txBody>
          <a:bodyPr wrap="square" rtlCol="0">
            <a:spAutoFit/>
          </a:bodyPr>
          <a:lstStyle/>
          <a:p>
            <a:r>
              <a:rPr lang="en-US" altLang="zh-CN" sz="1400" dirty="0"/>
              <a:t>This part is the last part we should done. It is more focus on software technique.</a:t>
            </a:r>
          </a:p>
          <a:p>
            <a:endParaRPr lang="en-US" altLang="zh-CN" sz="1400" dirty="0"/>
          </a:p>
          <a:p>
            <a:r>
              <a:rPr lang="en-US" altLang="zh-CN" sz="1400" dirty="0"/>
              <a:t>We may just design the flow of the web first and may provide the first version UI in advance. </a:t>
            </a:r>
          </a:p>
          <a:p>
            <a:endParaRPr lang="en-US" altLang="zh-CN" sz="1400" dirty="0"/>
          </a:p>
          <a:p>
            <a:r>
              <a:rPr lang="en-US" altLang="zh-CN" sz="1400" dirty="0"/>
              <a:t>TBC</a:t>
            </a:r>
            <a:endParaRPr lang="zh-CN" altLang="en-US" sz="1400" dirty="0"/>
          </a:p>
        </p:txBody>
      </p:sp>
      <p:cxnSp>
        <p:nvCxnSpPr>
          <p:cNvPr id="36" name="直線單箭頭接點 35">
            <a:extLst>
              <a:ext uri="{FF2B5EF4-FFF2-40B4-BE49-F238E27FC236}">
                <a16:creationId xmlns:a16="http://schemas.microsoft.com/office/drawing/2014/main" id="{1B396638-E7F3-467E-8C39-125E0EC56955}"/>
              </a:ext>
            </a:extLst>
          </p:cNvPr>
          <p:cNvCxnSpPr>
            <a:cxnSpLocks/>
            <a:stCxn id="6" idx="2"/>
            <a:endCxn id="35" idx="0"/>
          </p:cNvCxnSpPr>
          <p:nvPr/>
        </p:nvCxnSpPr>
        <p:spPr>
          <a:xfrm>
            <a:off x="10912154" y="782179"/>
            <a:ext cx="0" cy="539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40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55E536-43DB-475B-8BA0-6F847E16A074}"/>
              </a:ext>
            </a:extLst>
          </p:cNvPr>
          <p:cNvSpPr/>
          <p:nvPr/>
        </p:nvSpPr>
        <p:spPr>
          <a:xfrm>
            <a:off x="3029447" y="2250217"/>
            <a:ext cx="548640" cy="7792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D8C5E1D2-F015-478F-9470-1C6D0BB48BC1}"/>
              </a:ext>
            </a:extLst>
          </p:cNvPr>
          <p:cNvSpPr/>
          <p:nvPr/>
        </p:nvSpPr>
        <p:spPr>
          <a:xfrm>
            <a:off x="4029986" y="2250217"/>
            <a:ext cx="548640" cy="7792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70A0687E-0F79-468D-8A9D-F85B3E063A67}"/>
              </a:ext>
            </a:extLst>
          </p:cNvPr>
          <p:cNvSpPr/>
          <p:nvPr/>
        </p:nvSpPr>
        <p:spPr>
          <a:xfrm>
            <a:off x="5009324" y="2250217"/>
            <a:ext cx="548640" cy="7792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55CB867-C297-424A-AF8E-C6A42A413197}"/>
              </a:ext>
            </a:extLst>
          </p:cNvPr>
          <p:cNvSpPr/>
          <p:nvPr/>
        </p:nvSpPr>
        <p:spPr>
          <a:xfrm>
            <a:off x="5926376" y="2250217"/>
            <a:ext cx="548640" cy="7792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C0EC747-1F9E-497C-8C18-F240A38C7EF1}"/>
              </a:ext>
            </a:extLst>
          </p:cNvPr>
          <p:cNvSpPr/>
          <p:nvPr/>
        </p:nvSpPr>
        <p:spPr>
          <a:xfrm>
            <a:off x="6905714" y="2250217"/>
            <a:ext cx="548640" cy="77922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18504D4-5984-4555-B15E-BFF6043336E9}"/>
              </a:ext>
            </a:extLst>
          </p:cNvPr>
          <p:cNvSpPr/>
          <p:nvPr/>
        </p:nvSpPr>
        <p:spPr>
          <a:xfrm>
            <a:off x="3029447" y="3516462"/>
            <a:ext cx="548640" cy="84880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E05DA919-D436-44C4-9058-5BAF3790F2DA}"/>
              </a:ext>
            </a:extLst>
          </p:cNvPr>
          <p:cNvSpPr/>
          <p:nvPr/>
        </p:nvSpPr>
        <p:spPr>
          <a:xfrm>
            <a:off x="4029986" y="3516462"/>
            <a:ext cx="548640" cy="84880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736E39C2-52AC-4311-A6F7-F422F5CDB12F}"/>
              </a:ext>
            </a:extLst>
          </p:cNvPr>
          <p:cNvSpPr/>
          <p:nvPr/>
        </p:nvSpPr>
        <p:spPr>
          <a:xfrm>
            <a:off x="5009324" y="3516462"/>
            <a:ext cx="548640" cy="84880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807E9C51-F9A0-4665-B51F-69AC3862846B}"/>
              </a:ext>
            </a:extLst>
          </p:cNvPr>
          <p:cNvSpPr/>
          <p:nvPr/>
        </p:nvSpPr>
        <p:spPr>
          <a:xfrm>
            <a:off x="5009324" y="1050898"/>
            <a:ext cx="548640" cy="7792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08081E26-2B09-4EE2-B52E-4A7216B39288}"/>
              </a:ext>
            </a:extLst>
          </p:cNvPr>
          <p:cNvSpPr/>
          <p:nvPr/>
        </p:nvSpPr>
        <p:spPr>
          <a:xfrm>
            <a:off x="5926376" y="1050898"/>
            <a:ext cx="548640" cy="7792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B34113FA-C487-46F0-BA89-BEF78CE7D94F}"/>
              </a:ext>
            </a:extLst>
          </p:cNvPr>
          <p:cNvSpPr/>
          <p:nvPr/>
        </p:nvSpPr>
        <p:spPr>
          <a:xfrm>
            <a:off x="6905714" y="1049575"/>
            <a:ext cx="548640" cy="7792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線單箭頭接點 31">
            <a:extLst>
              <a:ext uri="{FF2B5EF4-FFF2-40B4-BE49-F238E27FC236}">
                <a16:creationId xmlns:a16="http://schemas.microsoft.com/office/drawing/2014/main" id="{8EEF2ADC-3CC4-441A-A387-BF3333FD669F}"/>
              </a:ext>
            </a:extLst>
          </p:cNvPr>
          <p:cNvCxnSpPr>
            <a:stCxn id="4" idx="3"/>
            <a:endCxn id="6" idx="1"/>
          </p:cNvCxnSpPr>
          <p:nvPr/>
        </p:nvCxnSpPr>
        <p:spPr>
          <a:xfrm>
            <a:off x="3578087" y="2639831"/>
            <a:ext cx="451899"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C10350AB-84FA-4A18-BCD7-CE43D569AAFF}"/>
              </a:ext>
            </a:extLst>
          </p:cNvPr>
          <p:cNvCxnSpPr>
            <a:stCxn id="8" idx="0"/>
            <a:endCxn id="26" idx="2"/>
          </p:cNvCxnSpPr>
          <p:nvPr/>
        </p:nvCxnSpPr>
        <p:spPr>
          <a:xfrm flipV="1">
            <a:off x="5283644" y="1830126"/>
            <a:ext cx="0" cy="420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577A2967-5973-454B-807C-877F5F47189A}"/>
              </a:ext>
            </a:extLst>
          </p:cNvPr>
          <p:cNvCxnSpPr>
            <a:stCxn id="10" idx="0"/>
            <a:endCxn id="28" idx="2"/>
          </p:cNvCxnSpPr>
          <p:nvPr/>
        </p:nvCxnSpPr>
        <p:spPr>
          <a:xfrm flipV="1">
            <a:off x="6200696" y="1830126"/>
            <a:ext cx="0" cy="420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CEFA96D1-3EC6-475F-9DC9-D5098F79270D}"/>
              </a:ext>
            </a:extLst>
          </p:cNvPr>
          <p:cNvCxnSpPr>
            <a:stCxn id="12" idx="0"/>
            <a:endCxn id="30" idx="2"/>
          </p:cNvCxnSpPr>
          <p:nvPr/>
        </p:nvCxnSpPr>
        <p:spPr>
          <a:xfrm flipV="1">
            <a:off x="7180034" y="1828803"/>
            <a:ext cx="0" cy="421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3B667752-3457-4D23-B025-619F094419B9}"/>
              </a:ext>
            </a:extLst>
          </p:cNvPr>
          <p:cNvCxnSpPr>
            <a:stCxn id="6" idx="3"/>
            <a:endCxn id="8" idx="1"/>
          </p:cNvCxnSpPr>
          <p:nvPr/>
        </p:nvCxnSpPr>
        <p:spPr>
          <a:xfrm>
            <a:off x="4578626" y="2639831"/>
            <a:ext cx="430698"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15CD5180-E7CE-49BC-BB24-B692CC4D3BD6}"/>
              </a:ext>
            </a:extLst>
          </p:cNvPr>
          <p:cNvCxnSpPr>
            <a:stCxn id="8" idx="3"/>
            <a:endCxn id="10" idx="1"/>
          </p:cNvCxnSpPr>
          <p:nvPr/>
        </p:nvCxnSpPr>
        <p:spPr>
          <a:xfrm>
            <a:off x="5557964" y="2639831"/>
            <a:ext cx="368412"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A0E8E3DD-6D2F-490C-A8D6-4CD00E2B8608}"/>
              </a:ext>
            </a:extLst>
          </p:cNvPr>
          <p:cNvCxnSpPr>
            <a:stCxn id="10" idx="3"/>
            <a:endCxn id="12" idx="1"/>
          </p:cNvCxnSpPr>
          <p:nvPr/>
        </p:nvCxnSpPr>
        <p:spPr>
          <a:xfrm>
            <a:off x="6475016" y="2639831"/>
            <a:ext cx="430698"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9EC2BDB6-D11A-4795-A20A-D3ED8EC94804}"/>
              </a:ext>
            </a:extLst>
          </p:cNvPr>
          <p:cNvCxnSpPr>
            <a:stCxn id="13" idx="0"/>
            <a:endCxn id="4" idx="2"/>
          </p:cNvCxnSpPr>
          <p:nvPr/>
        </p:nvCxnSpPr>
        <p:spPr>
          <a:xfrm flipV="1">
            <a:off x="3303767" y="3029445"/>
            <a:ext cx="0" cy="4870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5FA98FAC-6E0D-42E0-8C30-BD24F8B2C93A}"/>
              </a:ext>
            </a:extLst>
          </p:cNvPr>
          <p:cNvCxnSpPr>
            <a:stCxn id="22" idx="0"/>
            <a:endCxn id="6" idx="2"/>
          </p:cNvCxnSpPr>
          <p:nvPr/>
        </p:nvCxnSpPr>
        <p:spPr>
          <a:xfrm flipV="1">
            <a:off x="4304306" y="3029445"/>
            <a:ext cx="0" cy="4870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a:extLst>
              <a:ext uri="{FF2B5EF4-FFF2-40B4-BE49-F238E27FC236}">
                <a16:creationId xmlns:a16="http://schemas.microsoft.com/office/drawing/2014/main" id="{5AB4B7C2-97D7-47F4-BD44-A4C108575EB8}"/>
              </a:ext>
            </a:extLst>
          </p:cNvPr>
          <p:cNvCxnSpPr>
            <a:stCxn id="24" idx="0"/>
            <a:endCxn id="8" idx="2"/>
          </p:cNvCxnSpPr>
          <p:nvPr/>
        </p:nvCxnSpPr>
        <p:spPr>
          <a:xfrm flipV="1">
            <a:off x="5283644" y="3029445"/>
            <a:ext cx="0" cy="4870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左大括弧 53">
            <a:extLst>
              <a:ext uri="{FF2B5EF4-FFF2-40B4-BE49-F238E27FC236}">
                <a16:creationId xmlns:a16="http://schemas.microsoft.com/office/drawing/2014/main" id="{8B32D1B9-DD3C-40C2-8240-D10D6F5C8911}"/>
              </a:ext>
            </a:extLst>
          </p:cNvPr>
          <p:cNvSpPr/>
          <p:nvPr/>
        </p:nvSpPr>
        <p:spPr>
          <a:xfrm>
            <a:off x="2101796" y="2250217"/>
            <a:ext cx="219989" cy="7792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8" name="左大括弧 57">
            <a:extLst>
              <a:ext uri="{FF2B5EF4-FFF2-40B4-BE49-F238E27FC236}">
                <a16:creationId xmlns:a16="http://schemas.microsoft.com/office/drawing/2014/main" id="{BA0939FD-9A7D-4499-A68D-31E268524E7B}"/>
              </a:ext>
            </a:extLst>
          </p:cNvPr>
          <p:cNvSpPr/>
          <p:nvPr/>
        </p:nvSpPr>
        <p:spPr>
          <a:xfrm>
            <a:off x="2101795" y="3571460"/>
            <a:ext cx="219989" cy="7792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9" name="右大括弧 58">
            <a:extLst>
              <a:ext uri="{FF2B5EF4-FFF2-40B4-BE49-F238E27FC236}">
                <a16:creationId xmlns:a16="http://schemas.microsoft.com/office/drawing/2014/main" id="{96ED29E3-50EE-453A-A825-CF1E96F229C3}"/>
              </a:ext>
            </a:extLst>
          </p:cNvPr>
          <p:cNvSpPr/>
          <p:nvPr/>
        </p:nvSpPr>
        <p:spPr>
          <a:xfrm>
            <a:off x="8028179" y="1057527"/>
            <a:ext cx="185515" cy="7792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文字方塊 59">
            <a:extLst>
              <a:ext uri="{FF2B5EF4-FFF2-40B4-BE49-F238E27FC236}">
                <a16:creationId xmlns:a16="http://schemas.microsoft.com/office/drawing/2014/main" id="{D2AE9261-0099-4EFF-8279-4520A2B97FEC}"/>
              </a:ext>
            </a:extLst>
          </p:cNvPr>
          <p:cNvSpPr txBox="1"/>
          <p:nvPr/>
        </p:nvSpPr>
        <p:spPr>
          <a:xfrm rot="16200000">
            <a:off x="1223286" y="3822779"/>
            <a:ext cx="1229824" cy="261610"/>
          </a:xfrm>
          <a:prstGeom prst="rect">
            <a:avLst/>
          </a:prstGeom>
          <a:noFill/>
        </p:spPr>
        <p:txBody>
          <a:bodyPr wrap="none" rtlCol="0">
            <a:spAutoFit/>
          </a:bodyPr>
          <a:lstStyle/>
          <a:p>
            <a:r>
              <a:rPr lang="en-US" altLang="zh-CN" sz="1100" dirty="0">
                <a:solidFill>
                  <a:schemeClr val="accent5">
                    <a:lumMod val="75000"/>
                  </a:schemeClr>
                </a:solidFill>
              </a:rPr>
              <a:t>Embedding input</a:t>
            </a:r>
            <a:endParaRPr lang="zh-CN" altLang="en-US" sz="1100" dirty="0">
              <a:solidFill>
                <a:schemeClr val="accent5">
                  <a:lumMod val="75000"/>
                </a:schemeClr>
              </a:solidFill>
            </a:endParaRPr>
          </a:p>
        </p:txBody>
      </p:sp>
      <p:sp>
        <p:nvSpPr>
          <p:cNvPr id="62" name="文字方塊 61">
            <a:extLst>
              <a:ext uri="{FF2B5EF4-FFF2-40B4-BE49-F238E27FC236}">
                <a16:creationId xmlns:a16="http://schemas.microsoft.com/office/drawing/2014/main" id="{BDCE1F89-31C8-4F72-93C5-32221FA9D2C6}"/>
              </a:ext>
            </a:extLst>
          </p:cNvPr>
          <p:cNvSpPr txBox="1"/>
          <p:nvPr/>
        </p:nvSpPr>
        <p:spPr>
          <a:xfrm rot="16200000">
            <a:off x="1572526" y="2512138"/>
            <a:ext cx="518091" cy="261610"/>
          </a:xfrm>
          <a:prstGeom prst="rect">
            <a:avLst/>
          </a:prstGeom>
          <a:noFill/>
        </p:spPr>
        <p:txBody>
          <a:bodyPr wrap="none" rtlCol="0">
            <a:spAutoFit/>
          </a:bodyPr>
          <a:lstStyle/>
          <a:p>
            <a:r>
              <a:rPr lang="en-US" altLang="zh-CN" sz="1100" dirty="0">
                <a:solidFill>
                  <a:schemeClr val="accent5">
                    <a:lumMod val="75000"/>
                  </a:schemeClr>
                </a:solidFill>
              </a:rPr>
              <a:t>LSTM</a:t>
            </a:r>
            <a:endParaRPr lang="zh-CN" altLang="en-US" sz="1100" dirty="0">
              <a:solidFill>
                <a:schemeClr val="accent5">
                  <a:lumMod val="75000"/>
                </a:schemeClr>
              </a:solidFill>
            </a:endParaRPr>
          </a:p>
        </p:txBody>
      </p:sp>
      <p:sp>
        <p:nvSpPr>
          <p:cNvPr id="64" name="文字方塊 63">
            <a:extLst>
              <a:ext uri="{FF2B5EF4-FFF2-40B4-BE49-F238E27FC236}">
                <a16:creationId xmlns:a16="http://schemas.microsoft.com/office/drawing/2014/main" id="{5AB8BF73-EF3D-44A9-A2AE-9EFE965AFCFA}"/>
              </a:ext>
            </a:extLst>
          </p:cNvPr>
          <p:cNvSpPr txBox="1"/>
          <p:nvPr/>
        </p:nvSpPr>
        <p:spPr>
          <a:xfrm rot="5400000">
            <a:off x="7899670" y="1278370"/>
            <a:ext cx="1152880" cy="261610"/>
          </a:xfrm>
          <a:prstGeom prst="rect">
            <a:avLst/>
          </a:prstGeom>
          <a:noFill/>
        </p:spPr>
        <p:txBody>
          <a:bodyPr wrap="none" rtlCol="0">
            <a:spAutoFit/>
          </a:bodyPr>
          <a:lstStyle/>
          <a:p>
            <a:r>
              <a:rPr lang="en-US" altLang="zh-CN" sz="1100" dirty="0">
                <a:solidFill>
                  <a:schemeClr val="accent5">
                    <a:lumMod val="75000"/>
                  </a:schemeClr>
                </a:solidFill>
              </a:rPr>
              <a:t>Predicted prices</a:t>
            </a:r>
            <a:endParaRPr lang="zh-CN" altLang="en-US" sz="1100" dirty="0">
              <a:solidFill>
                <a:schemeClr val="accent5">
                  <a:lumMod val="75000"/>
                </a:schemeClr>
              </a:solidFill>
            </a:endParaRPr>
          </a:p>
        </p:txBody>
      </p:sp>
      <mc:AlternateContent xmlns:mc="http://schemas.openxmlformats.org/markup-compatibility/2006">
        <mc:Choice xmlns:a14="http://schemas.microsoft.com/office/drawing/2010/main" Requires="a14">
          <p:sp>
            <p:nvSpPr>
              <p:cNvPr id="65" name="文字方塊 64">
                <a:extLst>
                  <a:ext uri="{FF2B5EF4-FFF2-40B4-BE49-F238E27FC236}">
                    <a16:creationId xmlns:a16="http://schemas.microsoft.com/office/drawing/2014/main" id="{DE588F7E-D998-4062-B79E-D8BD47C97A0F}"/>
                  </a:ext>
                </a:extLst>
              </p:cNvPr>
              <p:cNvSpPr txBox="1"/>
              <p:nvPr/>
            </p:nvSpPr>
            <p:spPr>
              <a:xfrm>
                <a:off x="3355453" y="2957886"/>
                <a:ext cx="62940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−2</m:t>
                          </m:r>
                        </m:sub>
                      </m:sSub>
                    </m:oMath>
                  </m:oMathPara>
                </a14:m>
                <a:endParaRPr lang="zh-CN" altLang="en-US" dirty="0"/>
              </a:p>
            </p:txBody>
          </p:sp>
        </mc:Choice>
        <mc:Fallback>
          <p:sp>
            <p:nvSpPr>
              <p:cNvPr id="65" name="文字方塊 64">
                <a:extLst>
                  <a:ext uri="{FF2B5EF4-FFF2-40B4-BE49-F238E27FC236}">
                    <a16:creationId xmlns:a16="http://schemas.microsoft.com/office/drawing/2014/main" id="{DE588F7E-D998-4062-B79E-D8BD47C97A0F}"/>
                  </a:ext>
                </a:extLst>
              </p:cNvPr>
              <p:cNvSpPr txBox="1">
                <a:spLocks noRot="1" noChangeAspect="1" noMove="1" noResize="1" noEditPoints="1" noAdjustHandles="1" noChangeArrowheads="1" noChangeShapeType="1" noTextEdit="1"/>
              </p:cNvSpPr>
              <p:nvPr/>
            </p:nvSpPr>
            <p:spPr>
              <a:xfrm>
                <a:off x="3355453" y="2957886"/>
                <a:ext cx="629403"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7" name="文字方塊 66">
                <a:extLst>
                  <a:ext uri="{FF2B5EF4-FFF2-40B4-BE49-F238E27FC236}">
                    <a16:creationId xmlns:a16="http://schemas.microsoft.com/office/drawing/2014/main" id="{726D65EE-20C6-4228-91E0-378A5E18F826}"/>
                  </a:ext>
                </a:extLst>
              </p:cNvPr>
              <p:cNvSpPr txBox="1"/>
              <p:nvPr/>
            </p:nvSpPr>
            <p:spPr>
              <a:xfrm>
                <a:off x="4326210" y="2951129"/>
                <a:ext cx="6294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m:oMathPara>
                </a14:m>
                <a:endParaRPr lang="zh-CN" altLang="en-US" dirty="0"/>
              </a:p>
            </p:txBody>
          </p:sp>
        </mc:Choice>
        <mc:Fallback>
          <p:sp>
            <p:nvSpPr>
              <p:cNvPr id="67" name="文字方塊 66">
                <a:extLst>
                  <a:ext uri="{FF2B5EF4-FFF2-40B4-BE49-F238E27FC236}">
                    <a16:creationId xmlns:a16="http://schemas.microsoft.com/office/drawing/2014/main" id="{726D65EE-20C6-4228-91E0-378A5E18F826}"/>
                  </a:ext>
                </a:extLst>
              </p:cNvPr>
              <p:cNvSpPr txBox="1">
                <a:spLocks noRot="1" noChangeAspect="1" noMove="1" noResize="1" noEditPoints="1" noAdjustHandles="1" noChangeArrowheads="1" noChangeShapeType="1" noTextEdit="1"/>
              </p:cNvSpPr>
              <p:nvPr/>
            </p:nvSpPr>
            <p:spPr>
              <a:xfrm>
                <a:off x="4326210" y="2951129"/>
                <a:ext cx="62940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文字方塊 68">
                <a:extLst>
                  <a:ext uri="{FF2B5EF4-FFF2-40B4-BE49-F238E27FC236}">
                    <a16:creationId xmlns:a16="http://schemas.microsoft.com/office/drawing/2014/main" id="{F4ED1A83-A1E5-426A-A63C-ACFB567E90EE}"/>
                  </a:ext>
                </a:extLst>
              </p:cNvPr>
              <p:cNvSpPr txBox="1"/>
              <p:nvPr/>
            </p:nvSpPr>
            <p:spPr>
              <a:xfrm>
                <a:off x="5329279" y="2969340"/>
                <a:ext cx="3806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oMath>
                  </m:oMathPara>
                </a14:m>
                <a:endParaRPr lang="zh-CN" altLang="en-US" dirty="0"/>
              </a:p>
            </p:txBody>
          </p:sp>
        </mc:Choice>
        <mc:Fallback>
          <p:sp>
            <p:nvSpPr>
              <p:cNvPr id="69" name="文字方塊 68">
                <a:extLst>
                  <a:ext uri="{FF2B5EF4-FFF2-40B4-BE49-F238E27FC236}">
                    <a16:creationId xmlns:a16="http://schemas.microsoft.com/office/drawing/2014/main" id="{F4ED1A83-A1E5-426A-A63C-ACFB567E90EE}"/>
                  </a:ext>
                </a:extLst>
              </p:cNvPr>
              <p:cNvSpPr txBox="1">
                <a:spLocks noRot="1" noChangeAspect="1" noMove="1" noResize="1" noEditPoints="1" noAdjustHandles="1" noChangeArrowheads="1" noChangeShapeType="1" noTextEdit="1"/>
              </p:cNvSpPr>
              <p:nvPr/>
            </p:nvSpPr>
            <p:spPr>
              <a:xfrm>
                <a:off x="5329279" y="2969340"/>
                <a:ext cx="380637"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1" name="文字方塊 70">
                <a:extLst>
                  <a:ext uri="{FF2B5EF4-FFF2-40B4-BE49-F238E27FC236}">
                    <a16:creationId xmlns:a16="http://schemas.microsoft.com/office/drawing/2014/main" id="{40DD8F79-A6D0-4494-B6F7-FF46DFA1E798}"/>
                  </a:ext>
                </a:extLst>
              </p:cNvPr>
              <p:cNvSpPr txBox="1"/>
              <p:nvPr/>
            </p:nvSpPr>
            <p:spPr>
              <a:xfrm>
                <a:off x="6184311" y="2969340"/>
                <a:ext cx="5282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r>
                            <a:rPr lang="en-US" altLang="zh-CN" i="1">
                              <a:latin typeface="Cambria Math" panose="02040503050406030204" pitchFamily="18" charset="0"/>
                            </a:rPr>
                            <m:t>+</m:t>
                          </m:r>
                          <m:r>
                            <a:rPr lang="en-US" altLang="zh-CN" b="0" i="1" smtClean="0">
                              <a:latin typeface="Cambria Math" panose="02040503050406030204" pitchFamily="18" charset="0"/>
                            </a:rPr>
                            <m:t>1</m:t>
                          </m:r>
                        </m:sub>
                      </m:sSub>
                    </m:oMath>
                  </m:oMathPara>
                </a14:m>
                <a:endParaRPr lang="zh-CN" altLang="en-US" dirty="0"/>
              </a:p>
            </p:txBody>
          </p:sp>
        </mc:Choice>
        <mc:Fallback>
          <p:sp>
            <p:nvSpPr>
              <p:cNvPr id="71" name="文字方塊 70">
                <a:extLst>
                  <a:ext uri="{FF2B5EF4-FFF2-40B4-BE49-F238E27FC236}">
                    <a16:creationId xmlns:a16="http://schemas.microsoft.com/office/drawing/2014/main" id="{40DD8F79-A6D0-4494-B6F7-FF46DFA1E798}"/>
                  </a:ext>
                </a:extLst>
              </p:cNvPr>
              <p:cNvSpPr txBox="1">
                <a:spLocks noRot="1" noChangeAspect="1" noMove="1" noResize="1" noEditPoints="1" noAdjustHandles="1" noChangeArrowheads="1" noChangeShapeType="1" noTextEdit="1"/>
              </p:cNvSpPr>
              <p:nvPr/>
            </p:nvSpPr>
            <p:spPr>
              <a:xfrm>
                <a:off x="6184311" y="2969340"/>
                <a:ext cx="528290"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3" name="文字方塊 72">
                <a:extLst>
                  <a:ext uri="{FF2B5EF4-FFF2-40B4-BE49-F238E27FC236}">
                    <a16:creationId xmlns:a16="http://schemas.microsoft.com/office/drawing/2014/main" id="{AE05C97E-6E5C-4453-90B2-97856FFD0D96}"/>
                  </a:ext>
                </a:extLst>
              </p:cNvPr>
              <p:cNvSpPr txBox="1"/>
              <p:nvPr/>
            </p:nvSpPr>
            <p:spPr>
              <a:xfrm>
                <a:off x="7186996" y="2965837"/>
                <a:ext cx="6294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r>
                            <a:rPr lang="en-US" altLang="zh-CN" i="1">
                              <a:latin typeface="Cambria Math" panose="02040503050406030204" pitchFamily="18" charset="0"/>
                            </a:rPr>
                            <m:t>+</m:t>
                          </m:r>
                          <m:r>
                            <a:rPr lang="en-US" altLang="zh-CN" b="0" i="1" smtClean="0">
                              <a:latin typeface="Cambria Math" panose="02040503050406030204" pitchFamily="18" charset="0"/>
                            </a:rPr>
                            <m:t>2</m:t>
                          </m:r>
                        </m:sub>
                      </m:sSub>
                    </m:oMath>
                  </m:oMathPara>
                </a14:m>
                <a:endParaRPr lang="zh-CN" altLang="en-US" dirty="0"/>
              </a:p>
            </p:txBody>
          </p:sp>
        </mc:Choice>
        <mc:Fallback>
          <p:sp>
            <p:nvSpPr>
              <p:cNvPr id="73" name="文字方塊 72">
                <a:extLst>
                  <a:ext uri="{FF2B5EF4-FFF2-40B4-BE49-F238E27FC236}">
                    <a16:creationId xmlns:a16="http://schemas.microsoft.com/office/drawing/2014/main" id="{AE05C97E-6E5C-4453-90B2-97856FFD0D96}"/>
                  </a:ext>
                </a:extLst>
              </p:cNvPr>
              <p:cNvSpPr txBox="1">
                <a:spLocks noRot="1" noChangeAspect="1" noMove="1" noResize="1" noEditPoints="1" noAdjustHandles="1" noChangeArrowheads="1" noChangeShapeType="1" noTextEdit="1"/>
              </p:cNvSpPr>
              <p:nvPr/>
            </p:nvSpPr>
            <p:spPr>
              <a:xfrm>
                <a:off x="7186996" y="2965837"/>
                <a:ext cx="629403" cy="369332"/>
              </a:xfrm>
              <a:prstGeom prst="rect">
                <a:avLst/>
              </a:prstGeom>
              <a:blipFill>
                <a:blip r:embed="rId6"/>
                <a:stretch>
                  <a:fillRect b="-1667"/>
                </a:stretch>
              </a:blipFill>
            </p:spPr>
            <p:txBody>
              <a:bodyPr/>
              <a:lstStyle/>
              <a:p>
                <a:r>
                  <a:rPr lang="zh-CN" altLang="en-US">
                    <a:noFill/>
                  </a:rPr>
                  <a:t> </a:t>
                </a:r>
              </a:p>
            </p:txBody>
          </p:sp>
        </mc:Fallback>
      </mc:AlternateContent>
      <p:sp>
        <p:nvSpPr>
          <p:cNvPr id="74" name="文字方塊 73">
            <a:extLst>
              <a:ext uri="{FF2B5EF4-FFF2-40B4-BE49-F238E27FC236}">
                <a16:creationId xmlns:a16="http://schemas.microsoft.com/office/drawing/2014/main" id="{49E7D3DB-6096-4F54-8D4E-9A1C77651F07}"/>
              </a:ext>
            </a:extLst>
          </p:cNvPr>
          <p:cNvSpPr txBox="1"/>
          <p:nvPr/>
        </p:nvSpPr>
        <p:spPr>
          <a:xfrm>
            <a:off x="7647467" y="2455165"/>
            <a:ext cx="346570" cy="369332"/>
          </a:xfrm>
          <a:prstGeom prst="rect">
            <a:avLst/>
          </a:prstGeom>
          <a:noFill/>
        </p:spPr>
        <p:txBody>
          <a:bodyPr wrap="none" rtlCol="0">
            <a:spAutoFit/>
          </a:bodyPr>
          <a:lstStyle/>
          <a:p>
            <a:r>
              <a:rPr lang="en-US" altLang="zh-CN" dirty="0"/>
              <a:t>…</a:t>
            </a:r>
          </a:p>
        </p:txBody>
      </p:sp>
      <p:sp>
        <p:nvSpPr>
          <p:cNvPr id="75" name="文字方塊 74">
            <a:extLst>
              <a:ext uri="{FF2B5EF4-FFF2-40B4-BE49-F238E27FC236}">
                <a16:creationId xmlns:a16="http://schemas.microsoft.com/office/drawing/2014/main" id="{62CD802F-A5B4-4E94-9E93-AA4B1DB1FAD8}"/>
              </a:ext>
            </a:extLst>
          </p:cNvPr>
          <p:cNvSpPr txBox="1"/>
          <p:nvPr/>
        </p:nvSpPr>
        <p:spPr>
          <a:xfrm>
            <a:off x="2480807" y="2455165"/>
            <a:ext cx="346570" cy="369332"/>
          </a:xfrm>
          <a:prstGeom prst="rect">
            <a:avLst/>
          </a:prstGeom>
          <a:noFill/>
        </p:spPr>
        <p:txBody>
          <a:bodyPr wrap="none" rtlCol="0">
            <a:spAutoFit/>
          </a:bodyPr>
          <a:lstStyle/>
          <a:p>
            <a:r>
              <a:rPr lang="en-US" altLang="zh-CN" dirty="0"/>
              <a:t>…</a:t>
            </a:r>
            <a:endParaRPr lang="zh-CN" altLang="en-US" dirty="0"/>
          </a:p>
        </p:txBody>
      </p:sp>
      <p:sp>
        <p:nvSpPr>
          <p:cNvPr id="79" name="文字方塊 78">
            <a:extLst>
              <a:ext uri="{FF2B5EF4-FFF2-40B4-BE49-F238E27FC236}">
                <a16:creationId xmlns:a16="http://schemas.microsoft.com/office/drawing/2014/main" id="{6337AED8-89B9-4CDE-9166-AF8619E2D3DE}"/>
              </a:ext>
            </a:extLst>
          </p:cNvPr>
          <p:cNvSpPr txBox="1"/>
          <p:nvPr/>
        </p:nvSpPr>
        <p:spPr>
          <a:xfrm>
            <a:off x="2481761" y="3756197"/>
            <a:ext cx="346570" cy="369332"/>
          </a:xfrm>
          <a:prstGeom prst="rect">
            <a:avLst/>
          </a:prstGeom>
          <a:noFill/>
        </p:spPr>
        <p:txBody>
          <a:bodyPr wrap="none" rtlCol="0">
            <a:spAutoFit/>
          </a:bodyPr>
          <a:lstStyle/>
          <a:p>
            <a:r>
              <a:rPr lang="en-US" altLang="zh-CN" dirty="0"/>
              <a:t>…</a:t>
            </a:r>
            <a:endParaRPr lang="zh-CN" altLang="en-US" dirty="0"/>
          </a:p>
        </p:txBody>
      </p:sp>
      <p:sp>
        <p:nvSpPr>
          <p:cNvPr id="81" name="文字方塊 80">
            <a:extLst>
              <a:ext uri="{FF2B5EF4-FFF2-40B4-BE49-F238E27FC236}">
                <a16:creationId xmlns:a16="http://schemas.microsoft.com/office/drawing/2014/main" id="{656B149E-8D46-4E3C-9394-0A81818BE8B2}"/>
              </a:ext>
            </a:extLst>
          </p:cNvPr>
          <p:cNvSpPr txBox="1"/>
          <p:nvPr/>
        </p:nvSpPr>
        <p:spPr>
          <a:xfrm>
            <a:off x="7642999" y="1262475"/>
            <a:ext cx="346570" cy="369332"/>
          </a:xfrm>
          <a:prstGeom prst="rect">
            <a:avLst/>
          </a:prstGeom>
          <a:noFill/>
        </p:spPr>
        <p:txBody>
          <a:bodyPr wrap="none" rtlCol="0">
            <a:spAutoFit/>
          </a:bodyPr>
          <a:lstStyle/>
          <a:p>
            <a:r>
              <a:rPr lang="en-US" altLang="zh-CN" dirty="0"/>
              <a:t>…</a:t>
            </a:r>
            <a:endParaRPr lang="zh-CN" altLang="en-US" dirty="0"/>
          </a:p>
        </p:txBody>
      </p:sp>
    </p:spTree>
    <p:extLst>
      <p:ext uri="{BB962C8B-B14F-4D97-AF65-F5344CB8AC3E}">
        <p14:creationId xmlns:p14="http://schemas.microsoft.com/office/powerpoint/2010/main" val="99903818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413</Words>
  <Application>Microsoft Office PowerPoint</Application>
  <PresentationFormat>寬螢幕</PresentationFormat>
  <Paragraphs>43</Paragraphs>
  <Slides>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vt:i4>
      </vt:variant>
    </vt:vector>
  </HeadingPairs>
  <TitlesOfParts>
    <vt:vector size="7" baseType="lpstr">
      <vt:lpstr>等线</vt:lpstr>
      <vt:lpstr>等线 Light</vt:lpstr>
      <vt:lpstr>Arial</vt:lpstr>
      <vt:lpstr>Cambria Math</vt:lpstr>
      <vt:lpstr>Office 佈景主題</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Jianhua SHI</dc:creator>
  <cp:lastModifiedBy>Jianhua SHI</cp:lastModifiedBy>
  <cp:revision>15</cp:revision>
  <dcterms:created xsi:type="dcterms:W3CDTF">2020-06-30T03:11:16Z</dcterms:created>
  <dcterms:modified xsi:type="dcterms:W3CDTF">2020-08-24T03:18:30Z</dcterms:modified>
</cp:coreProperties>
</file>