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3962A-A564-4182-A2D1-23A7D87242F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08015-E6DF-48C2-B62C-0A89E96A499D}">
      <dgm:prSet phldrT="[Text]"/>
      <dgm:spPr/>
      <dgm:t>
        <a:bodyPr/>
        <a:lstStyle/>
        <a:p>
          <a:r>
            <a:rPr lang="en-US" dirty="0" smtClean="0"/>
            <a:t>AD</a:t>
          </a:r>
          <a:endParaRPr lang="en-US" dirty="0"/>
        </a:p>
      </dgm:t>
    </dgm:pt>
    <dgm:pt modelId="{7753A113-A170-4EE6-8062-2AFC5FBDCAA2}" type="parTrans" cxnId="{D5198BA3-1933-4FCD-828B-4BF6251DC5DE}">
      <dgm:prSet/>
      <dgm:spPr/>
      <dgm:t>
        <a:bodyPr/>
        <a:lstStyle/>
        <a:p>
          <a:endParaRPr lang="en-US"/>
        </a:p>
      </dgm:t>
    </dgm:pt>
    <dgm:pt modelId="{6993EB08-D75F-4B82-A991-28D6333C378E}" type="sibTrans" cxnId="{D5198BA3-1933-4FCD-828B-4BF6251DC5DE}">
      <dgm:prSet/>
      <dgm:spPr/>
      <dgm:t>
        <a:bodyPr/>
        <a:lstStyle/>
        <a:p>
          <a:endParaRPr lang="en-US"/>
        </a:p>
      </dgm:t>
    </dgm:pt>
    <dgm:pt modelId="{53723AC1-48C0-498C-A555-EE68C7AF7B31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0DAB5F2C-E0BF-4062-BC98-F99615EFE31E}" type="parTrans" cxnId="{BC08B468-C387-4C26-89E7-D6BFC1ACEB1A}">
      <dgm:prSet/>
      <dgm:spPr/>
      <dgm:t>
        <a:bodyPr/>
        <a:lstStyle/>
        <a:p>
          <a:endParaRPr lang="en-US"/>
        </a:p>
      </dgm:t>
    </dgm:pt>
    <dgm:pt modelId="{F0961E8B-6394-4524-B6DF-4563A73ED2A1}" type="sibTrans" cxnId="{BC08B468-C387-4C26-89E7-D6BFC1ACEB1A}">
      <dgm:prSet/>
      <dgm:spPr/>
      <dgm:t>
        <a:bodyPr/>
        <a:lstStyle/>
        <a:p>
          <a:endParaRPr lang="en-US"/>
        </a:p>
      </dgm:t>
    </dgm:pt>
    <dgm:pt modelId="{CBE83823-CACA-4FA4-9D9A-E2242ED4C75B}">
      <dgm:prSet phldrT="[Text]"/>
      <dgm:spPr/>
      <dgm:t>
        <a:bodyPr/>
        <a:lstStyle/>
        <a:p>
          <a:r>
            <a:rPr lang="en-US" dirty="0" smtClean="0"/>
            <a:t>APOE e4</a:t>
          </a:r>
          <a:endParaRPr lang="en-US" dirty="0"/>
        </a:p>
      </dgm:t>
    </dgm:pt>
    <dgm:pt modelId="{BE855CAC-5D6C-47C9-B627-37ABA014A99F}" type="parTrans" cxnId="{62E2C90B-862C-4731-9C5B-8EDFC8C1DC4D}">
      <dgm:prSet/>
      <dgm:spPr/>
      <dgm:t>
        <a:bodyPr/>
        <a:lstStyle/>
        <a:p>
          <a:endParaRPr lang="en-US"/>
        </a:p>
      </dgm:t>
    </dgm:pt>
    <dgm:pt modelId="{05AF04DC-96A3-467D-8FBB-11F764877B2F}" type="sibTrans" cxnId="{62E2C90B-862C-4731-9C5B-8EDFC8C1DC4D}">
      <dgm:prSet/>
      <dgm:spPr/>
      <dgm:t>
        <a:bodyPr/>
        <a:lstStyle/>
        <a:p>
          <a:endParaRPr lang="en-US"/>
        </a:p>
      </dgm:t>
    </dgm:pt>
    <dgm:pt modelId="{81D393D5-B1DF-48F5-BEB8-2439103EF270}">
      <dgm:prSet phldrT="[Text]"/>
      <dgm:spPr/>
      <dgm:t>
        <a:bodyPr/>
        <a:lstStyle/>
        <a:p>
          <a:r>
            <a:rPr lang="en-US" dirty="0" smtClean="0"/>
            <a:t>PSEN1/2</a:t>
          </a:r>
          <a:endParaRPr lang="en-US" dirty="0"/>
        </a:p>
      </dgm:t>
    </dgm:pt>
    <dgm:pt modelId="{FA1F5675-DF94-4AC1-9572-75E0F1A419EE}" type="parTrans" cxnId="{20E067EE-9E38-474E-AEE0-B61AADEF25BA}">
      <dgm:prSet/>
      <dgm:spPr/>
      <dgm:t>
        <a:bodyPr/>
        <a:lstStyle/>
        <a:p>
          <a:endParaRPr lang="en-US"/>
        </a:p>
      </dgm:t>
    </dgm:pt>
    <dgm:pt modelId="{64ADDCC7-5B54-474C-BE72-75342EE94DD1}" type="sibTrans" cxnId="{20E067EE-9E38-474E-AEE0-B61AADEF25BA}">
      <dgm:prSet/>
      <dgm:spPr/>
      <dgm:t>
        <a:bodyPr/>
        <a:lstStyle/>
        <a:p>
          <a:endParaRPr lang="en-US"/>
        </a:p>
      </dgm:t>
    </dgm:pt>
    <dgm:pt modelId="{4D77E7A7-E488-462F-B9ED-5E211F6D3F5C}">
      <dgm:prSet phldrT="[Text]"/>
      <dgm:spPr/>
      <dgm:t>
        <a:bodyPr/>
        <a:lstStyle/>
        <a:p>
          <a:r>
            <a:rPr lang="en-US" dirty="0" smtClean="0"/>
            <a:t>GRASP results</a:t>
          </a:r>
          <a:endParaRPr lang="en-US" dirty="0"/>
        </a:p>
      </dgm:t>
    </dgm:pt>
    <dgm:pt modelId="{CF68C286-856C-479C-BB99-199642425BE9}" type="parTrans" cxnId="{67AB8426-4C18-430C-AE9E-4AFE6F733D1A}">
      <dgm:prSet/>
      <dgm:spPr/>
      <dgm:t>
        <a:bodyPr/>
        <a:lstStyle/>
        <a:p>
          <a:endParaRPr lang="en-US"/>
        </a:p>
      </dgm:t>
    </dgm:pt>
    <dgm:pt modelId="{99E1C3E4-477A-4025-988F-98FE85614F41}" type="sibTrans" cxnId="{67AB8426-4C18-430C-AE9E-4AFE6F733D1A}">
      <dgm:prSet/>
      <dgm:spPr/>
      <dgm:t>
        <a:bodyPr/>
        <a:lstStyle/>
        <a:p>
          <a:endParaRPr lang="en-US"/>
        </a:p>
      </dgm:t>
    </dgm:pt>
    <dgm:pt modelId="{1F8E13F5-2E4C-4325-8CBB-AA22D60E3F4F}">
      <dgm:prSet phldrT="[Text]"/>
      <dgm:spPr/>
      <dgm:t>
        <a:bodyPr/>
        <a:lstStyle/>
        <a:p>
          <a:r>
            <a:rPr lang="en-US" dirty="0" err="1" smtClean="0"/>
            <a:t>ClinVar</a:t>
          </a:r>
          <a:endParaRPr lang="en-US" dirty="0"/>
        </a:p>
      </dgm:t>
    </dgm:pt>
    <dgm:pt modelId="{90819327-3532-48A1-A6E5-2DD9A0CC58DB}" type="parTrans" cxnId="{769F35B7-B528-42C8-B2E8-83D88B83470D}">
      <dgm:prSet/>
      <dgm:spPr/>
      <dgm:t>
        <a:bodyPr/>
        <a:lstStyle/>
        <a:p>
          <a:endParaRPr lang="en-US"/>
        </a:p>
      </dgm:t>
    </dgm:pt>
    <dgm:pt modelId="{04B7830C-696B-4499-9964-05835F9D4D74}" type="sibTrans" cxnId="{769F35B7-B528-42C8-B2E8-83D88B83470D}">
      <dgm:prSet/>
      <dgm:spPr/>
      <dgm:t>
        <a:bodyPr/>
        <a:lstStyle/>
        <a:p>
          <a:endParaRPr lang="en-US"/>
        </a:p>
      </dgm:t>
    </dgm:pt>
    <dgm:pt modelId="{04581A1F-FB5D-4793-91C4-A13152C49C88}" type="pres">
      <dgm:prSet presAssocID="{B863962A-A564-4182-A2D1-23A7D87242F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CAF6DEA-6225-4C00-92E5-A549C7AA24DA}" type="pres">
      <dgm:prSet presAssocID="{49B08015-E6DF-48C2-B62C-0A89E96A499D}" presName="centerShape" presStyleLbl="node0" presStyleIdx="0" presStyleCnt="1"/>
      <dgm:spPr/>
    </dgm:pt>
    <dgm:pt modelId="{AA3A0744-9489-4129-A7B6-DEF9499F8A67}" type="pres">
      <dgm:prSet presAssocID="{0DAB5F2C-E0BF-4062-BC98-F99615EFE31E}" presName="parTrans" presStyleLbl="bgSibTrans2D1" presStyleIdx="0" presStyleCnt="5"/>
      <dgm:spPr/>
    </dgm:pt>
    <dgm:pt modelId="{0E271C6D-2844-4DA0-BB00-F9D606850DCF}" type="pres">
      <dgm:prSet presAssocID="{53723AC1-48C0-498C-A555-EE68C7AF7B31}" presName="node" presStyleLbl="node1" presStyleIdx="0" presStyleCnt="5">
        <dgm:presLayoutVars>
          <dgm:bulletEnabled val="1"/>
        </dgm:presLayoutVars>
      </dgm:prSet>
      <dgm:spPr/>
    </dgm:pt>
    <dgm:pt modelId="{A2CE96AF-C83D-4149-9ABE-3BDDC0BA48EF}" type="pres">
      <dgm:prSet presAssocID="{BE855CAC-5D6C-47C9-B627-37ABA014A99F}" presName="parTrans" presStyleLbl="bgSibTrans2D1" presStyleIdx="1" presStyleCnt="5"/>
      <dgm:spPr/>
    </dgm:pt>
    <dgm:pt modelId="{5F3041C7-B883-4CBD-88F2-68731C35D255}" type="pres">
      <dgm:prSet presAssocID="{CBE83823-CACA-4FA4-9D9A-E2242ED4C75B}" presName="node" presStyleLbl="node1" presStyleIdx="1" presStyleCnt="5">
        <dgm:presLayoutVars>
          <dgm:bulletEnabled val="1"/>
        </dgm:presLayoutVars>
      </dgm:prSet>
      <dgm:spPr/>
    </dgm:pt>
    <dgm:pt modelId="{2FFFBAF1-C895-48B9-9591-0C88C8C6B24B}" type="pres">
      <dgm:prSet presAssocID="{FA1F5675-DF94-4AC1-9572-75E0F1A419EE}" presName="parTrans" presStyleLbl="bgSibTrans2D1" presStyleIdx="2" presStyleCnt="5"/>
      <dgm:spPr/>
    </dgm:pt>
    <dgm:pt modelId="{B1125A42-AFDF-41B8-93EE-2E0B207A7F69}" type="pres">
      <dgm:prSet presAssocID="{81D393D5-B1DF-48F5-BEB8-2439103EF270}" presName="node" presStyleLbl="node1" presStyleIdx="2" presStyleCnt="5">
        <dgm:presLayoutVars>
          <dgm:bulletEnabled val="1"/>
        </dgm:presLayoutVars>
      </dgm:prSet>
      <dgm:spPr/>
    </dgm:pt>
    <dgm:pt modelId="{F345B276-F2C8-4DC9-94DC-C39BBC73F1A8}" type="pres">
      <dgm:prSet presAssocID="{CF68C286-856C-479C-BB99-199642425BE9}" presName="parTrans" presStyleLbl="bgSibTrans2D1" presStyleIdx="3" presStyleCnt="5"/>
      <dgm:spPr/>
    </dgm:pt>
    <dgm:pt modelId="{6B32BAD2-B620-40FB-BC58-904AEFD7C6CF}" type="pres">
      <dgm:prSet presAssocID="{4D77E7A7-E488-462F-B9ED-5E211F6D3F5C}" presName="node" presStyleLbl="node1" presStyleIdx="3" presStyleCnt="5">
        <dgm:presLayoutVars>
          <dgm:bulletEnabled val="1"/>
        </dgm:presLayoutVars>
      </dgm:prSet>
      <dgm:spPr/>
    </dgm:pt>
    <dgm:pt modelId="{A8B4E15F-CD3E-49DA-96CC-CB1DC9330657}" type="pres">
      <dgm:prSet presAssocID="{90819327-3532-48A1-A6E5-2DD9A0CC58DB}" presName="parTrans" presStyleLbl="bgSibTrans2D1" presStyleIdx="4" presStyleCnt="5"/>
      <dgm:spPr/>
    </dgm:pt>
    <dgm:pt modelId="{2F4750C8-7573-4F60-9791-548B21B0C56B}" type="pres">
      <dgm:prSet presAssocID="{1F8E13F5-2E4C-4325-8CBB-AA22D60E3F4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45D458-C419-4B22-B6DA-982AC7D5DEBD}" type="presOf" srcId="{CBE83823-CACA-4FA4-9D9A-E2242ED4C75B}" destId="{5F3041C7-B883-4CBD-88F2-68731C35D255}" srcOrd="0" destOrd="0" presId="urn:microsoft.com/office/officeart/2005/8/layout/radial4"/>
    <dgm:cxn modelId="{BAFEAF66-EA07-4CA4-881B-F6593C83ACA1}" type="presOf" srcId="{0DAB5F2C-E0BF-4062-BC98-F99615EFE31E}" destId="{AA3A0744-9489-4129-A7B6-DEF9499F8A67}" srcOrd="0" destOrd="0" presId="urn:microsoft.com/office/officeart/2005/8/layout/radial4"/>
    <dgm:cxn modelId="{84482CDA-A3A5-4F22-9DAC-82C851D82EEB}" type="presOf" srcId="{B863962A-A564-4182-A2D1-23A7D87242F1}" destId="{04581A1F-FB5D-4793-91C4-A13152C49C88}" srcOrd="0" destOrd="0" presId="urn:microsoft.com/office/officeart/2005/8/layout/radial4"/>
    <dgm:cxn modelId="{D31B54E8-0E5B-41F6-9C2A-DFF2A5D3969B}" type="presOf" srcId="{CF68C286-856C-479C-BB99-199642425BE9}" destId="{F345B276-F2C8-4DC9-94DC-C39BBC73F1A8}" srcOrd="0" destOrd="0" presId="urn:microsoft.com/office/officeart/2005/8/layout/radial4"/>
    <dgm:cxn modelId="{B16CC32A-F679-402C-97D9-C08FF0AB4CEF}" type="presOf" srcId="{BE855CAC-5D6C-47C9-B627-37ABA014A99F}" destId="{A2CE96AF-C83D-4149-9ABE-3BDDC0BA48EF}" srcOrd="0" destOrd="0" presId="urn:microsoft.com/office/officeart/2005/8/layout/radial4"/>
    <dgm:cxn modelId="{98B92E33-F1E0-4E0F-BD21-C4497AB55BF8}" type="presOf" srcId="{90819327-3532-48A1-A6E5-2DD9A0CC58DB}" destId="{A8B4E15F-CD3E-49DA-96CC-CB1DC9330657}" srcOrd="0" destOrd="0" presId="urn:microsoft.com/office/officeart/2005/8/layout/radial4"/>
    <dgm:cxn modelId="{20E067EE-9E38-474E-AEE0-B61AADEF25BA}" srcId="{49B08015-E6DF-48C2-B62C-0A89E96A499D}" destId="{81D393D5-B1DF-48F5-BEB8-2439103EF270}" srcOrd="2" destOrd="0" parTransId="{FA1F5675-DF94-4AC1-9572-75E0F1A419EE}" sibTransId="{64ADDCC7-5B54-474C-BE72-75342EE94DD1}"/>
    <dgm:cxn modelId="{9E7AD32C-26E0-416F-A8B8-5F9C18BB312B}" type="presOf" srcId="{1F8E13F5-2E4C-4325-8CBB-AA22D60E3F4F}" destId="{2F4750C8-7573-4F60-9791-548B21B0C56B}" srcOrd="0" destOrd="0" presId="urn:microsoft.com/office/officeart/2005/8/layout/radial4"/>
    <dgm:cxn modelId="{3BF7DB85-E71C-41CC-8C13-87EC1042186E}" type="presOf" srcId="{FA1F5675-DF94-4AC1-9572-75E0F1A419EE}" destId="{2FFFBAF1-C895-48B9-9591-0C88C8C6B24B}" srcOrd="0" destOrd="0" presId="urn:microsoft.com/office/officeart/2005/8/layout/radial4"/>
    <dgm:cxn modelId="{A301CF00-E432-4DD5-9292-014D1899A6AC}" type="presOf" srcId="{53723AC1-48C0-498C-A555-EE68C7AF7B31}" destId="{0E271C6D-2844-4DA0-BB00-F9D606850DCF}" srcOrd="0" destOrd="0" presId="urn:microsoft.com/office/officeart/2005/8/layout/radial4"/>
    <dgm:cxn modelId="{769F35B7-B528-42C8-B2E8-83D88B83470D}" srcId="{49B08015-E6DF-48C2-B62C-0A89E96A499D}" destId="{1F8E13F5-2E4C-4325-8CBB-AA22D60E3F4F}" srcOrd="4" destOrd="0" parTransId="{90819327-3532-48A1-A6E5-2DD9A0CC58DB}" sibTransId="{04B7830C-696B-4499-9964-05835F9D4D74}"/>
    <dgm:cxn modelId="{62E2C90B-862C-4731-9C5B-8EDFC8C1DC4D}" srcId="{49B08015-E6DF-48C2-B62C-0A89E96A499D}" destId="{CBE83823-CACA-4FA4-9D9A-E2242ED4C75B}" srcOrd="1" destOrd="0" parTransId="{BE855CAC-5D6C-47C9-B627-37ABA014A99F}" sibTransId="{05AF04DC-96A3-467D-8FBB-11F764877B2F}"/>
    <dgm:cxn modelId="{CB4F71B0-4C93-4220-B128-6325234AD68D}" type="presOf" srcId="{49B08015-E6DF-48C2-B62C-0A89E96A499D}" destId="{0CAF6DEA-6225-4C00-92E5-A549C7AA24DA}" srcOrd="0" destOrd="0" presId="urn:microsoft.com/office/officeart/2005/8/layout/radial4"/>
    <dgm:cxn modelId="{BC08B468-C387-4C26-89E7-D6BFC1ACEB1A}" srcId="{49B08015-E6DF-48C2-B62C-0A89E96A499D}" destId="{53723AC1-48C0-498C-A555-EE68C7AF7B31}" srcOrd="0" destOrd="0" parTransId="{0DAB5F2C-E0BF-4062-BC98-F99615EFE31E}" sibTransId="{F0961E8B-6394-4524-B6DF-4563A73ED2A1}"/>
    <dgm:cxn modelId="{67AB8426-4C18-430C-AE9E-4AFE6F733D1A}" srcId="{49B08015-E6DF-48C2-B62C-0A89E96A499D}" destId="{4D77E7A7-E488-462F-B9ED-5E211F6D3F5C}" srcOrd="3" destOrd="0" parTransId="{CF68C286-856C-479C-BB99-199642425BE9}" sibTransId="{99E1C3E4-477A-4025-988F-98FE85614F41}"/>
    <dgm:cxn modelId="{C78E957E-5F5E-4C53-8312-F0CB4E966E35}" type="presOf" srcId="{4D77E7A7-E488-462F-B9ED-5E211F6D3F5C}" destId="{6B32BAD2-B620-40FB-BC58-904AEFD7C6CF}" srcOrd="0" destOrd="0" presId="urn:microsoft.com/office/officeart/2005/8/layout/radial4"/>
    <dgm:cxn modelId="{D5198BA3-1933-4FCD-828B-4BF6251DC5DE}" srcId="{B863962A-A564-4182-A2D1-23A7D87242F1}" destId="{49B08015-E6DF-48C2-B62C-0A89E96A499D}" srcOrd="0" destOrd="0" parTransId="{7753A113-A170-4EE6-8062-2AFC5FBDCAA2}" sibTransId="{6993EB08-D75F-4B82-A991-28D6333C378E}"/>
    <dgm:cxn modelId="{38B61134-A17E-4334-8EBB-C7785FF4F075}" type="presOf" srcId="{81D393D5-B1DF-48F5-BEB8-2439103EF270}" destId="{B1125A42-AFDF-41B8-93EE-2E0B207A7F69}" srcOrd="0" destOrd="0" presId="urn:microsoft.com/office/officeart/2005/8/layout/radial4"/>
    <dgm:cxn modelId="{7BFA0B3C-0022-4873-90D7-F9E873EC5FBF}" type="presParOf" srcId="{04581A1F-FB5D-4793-91C4-A13152C49C88}" destId="{0CAF6DEA-6225-4C00-92E5-A549C7AA24DA}" srcOrd="0" destOrd="0" presId="urn:microsoft.com/office/officeart/2005/8/layout/radial4"/>
    <dgm:cxn modelId="{FFD31735-409D-44E9-B8C4-7B1DCBD67B39}" type="presParOf" srcId="{04581A1F-FB5D-4793-91C4-A13152C49C88}" destId="{AA3A0744-9489-4129-A7B6-DEF9499F8A67}" srcOrd="1" destOrd="0" presId="urn:microsoft.com/office/officeart/2005/8/layout/radial4"/>
    <dgm:cxn modelId="{EFC0CA2E-3F0A-4229-B623-E70FD94DA179}" type="presParOf" srcId="{04581A1F-FB5D-4793-91C4-A13152C49C88}" destId="{0E271C6D-2844-4DA0-BB00-F9D606850DCF}" srcOrd="2" destOrd="0" presId="urn:microsoft.com/office/officeart/2005/8/layout/radial4"/>
    <dgm:cxn modelId="{1C9F8171-E935-40ED-A545-2BE3A193F1B7}" type="presParOf" srcId="{04581A1F-FB5D-4793-91C4-A13152C49C88}" destId="{A2CE96AF-C83D-4149-9ABE-3BDDC0BA48EF}" srcOrd="3" destOrd="0" presId="urn:microsoft.com/office/officeart/2005/8/layout/radial4"/>
    <dgm:cxn modelId="{DB8EE0AF-1B78-4569-BD07-8E5CC9DC8A83}" type="presParOf" srcId="{04581A1F-FB5D-4793-91C4-A13152C49C88}" destId="{5F3041C7-B883-4CBD-88F2-68731C35D255}" srcOrd="4" destOrd="0" presId="urn:microsoft.com/office/officeart/2005/8/layout/radial4"/>
    <dgm:cxn modelId="{FAA4B219-45C1-4448-A516-C7FD1DA60D8E}" type="presParOf" srcId="{04581A1F-FB5D-4793-91C4-A13152C49C88}" destId="{2FFFBAF1-C895-48B9-9591-0C88C8C6B24B}" srcOrd="5" destOrd="0" presId="urn:microsoft.com/office/officeart/2005/8/layout/radial4"/>
    <dgm:cxn modelId="{247C178D-1DBB-4CB0-84AB-D91F8F880054}" type="presParOf" srcId="{04581A1F-FB5D-4793-91C4-A13152C49C88}" destId="{B1125A42-AFDF-41B8-93EE-2E0B207A7F69}" srcOrd="6" destOrd="0" presId="urn:microsoft.com/office/officeart/2005/8/layout/radial4"/>
    <dgm:cxn modelId="{D163EA93-DEC6-4BA1-A273-3520AE2D0177}" type="presParOf" srcId="{04581A1F-FB5D-4793-91C4-A13152C49C88}" destId="{F345B276-F2C8-4DC9-94DC-C39BBC73F1A8}" srcOrd="7" destOrd="0" presId="urn:microsoft.com/office/officeart/2005/8/layout/radial4"/>
    <dgm:cxn modelId="{EF7594B1-65CB-4E0A-BBCC-4B3F3D59D562}" type="presParOf" srcId="{04581A1F-FB5D-4793-91C4-A13152C49C88}" destId="{6B32BAD2-B620-40FB-BC58-904AEFD7C6CF}" srcOrd="8" destOrd="0" presId="urn:microsoft.com/office/officeart/2005/8/layout/radial4"/>
    <dgm:cxn modelId="{7CE309CF-3248-4EA1-A2BD-31921D9260DE}" type="presParOf" srcId="{04581A1F-FB5D-4793-91C4-A13152C49C88}" destId="{A8B4E15F-CD3E-49DA-96CC-CB1DC9330657}" srcOrd="9" destOrd="0" presId="urn:microsoft.com/office/officeart/2005/8/layout/radial4"/>
    <dgm:cxn modelId="{A92FA4BB-5BD5-4E19-AACE-FA189ED6190C}" type="presParOf" srcId="{04581A1F-FB5D-4793-91C4-A13152C49C88}" destId="{2F4750C8-7573-4F60-9791-548B21B0C56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1A0C1-4A09-45CC-AF21-8C2B3EB8B0A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0DCF36-20A2-4E4D-9CCF-D353E2BF49DA}">
      <dgm:prSet phldrT="[Text]"/>
      <dgm:spPr/>
      <dgm:t>
        <a:bodyPr/>
        <a:lstStyle/>
        <a:p>
          <a:r>
            <a:rPr lang="en-US" dirty="0" smtClean="0"/>
            <a:t>Sample #1</a:t>
          </a:r>
          <a:endParaRPr lang="en-US" dirty="0"/>
        </a:p>
      </dgm:t>
    </dgm:pt>
    <dgm:pt modelId="{DC5023ED-9388-4090-A42B-419EC0D301D8}" type="parTrans" cxnId="{4CBC03CB-044F-47F8-87A8-E8D4BED1EE10}">
      <dgm:prSet/>
      <dgm:spPr/>
      <dgm:t>
        <a:bodyPr/>
        <a:lstStyle/>
        <a:p>
          <a:endParaRPr lang="en-US"/>
        </a:p>
      </dgm:t>
    </dgm:pt>
    <dgm:pt modelId="{FDE874A2-6350-4ECF-A9BC-9F61AE41C613}" type="sibTrans" cxnId="{4CBC03CB-044F-47F8-87A8-E8D4BED1EE10}">
      <dgm:prSet/>
      <dgm:spPr/>
      <dgm:t>
        <a:bodyPr/>
        <a:lstStyle/>
        <a:p>
          <a:endParaRPr lang="en-US"/>
        </a:p>
      </dgm:t>
    </dgm:pt>
    <dgm:pt modelId="{084ABB6E-1FA6-48A1-B7EB-594EE0A7AC67}">
      <dgm:prSet phldrT="[Text]"/>
      <dgm:spPr/>
      <dgm:t>
        <a:bodyPr/>
        <a:lstStyle/>
        <a:p>
          <a:r>
            <a:rPr lang="en-US" dirty="0" smtClean="0"/>
            <a:t>Risk variant 1</a:t>
          </a:r>
          <a:endParaRPr lang="en-US" dirty="0"/>
        </a:p>
      </dgm:t>
    </dgm:pt>
    <dgm:pt modelId="{FEBEE57A-BB54-4499-AD8A-DA1763F7B283}" type="parTrans" cxnId="{20F63EBB-030D-4764-BF3D-4FBA95D4CF6E}">
      <dgm:prSet/>
      <dgm:spPr/>
      <dgm:t>
        <a:bodyPr/>
        <a:lstStyle/>
        <a:p>
          <a:endParaRPr lang="en-US"/>
        </a:p>
      </dgm:t>
    </dgm:pt>
    <dgm:pt modelId="{7E3330EF-FE88-4B27-A38F-E6F82D3133DB}" type="sibTrans" cxnId="{20F63EBB-030D-4764-BF3D-4FBA95D4CF6E}">
      <dgm:prSet/>
      <dgm:spPr/>
      <dgm:t>
        <a:bodyPr/>
        <a:lstStyle/>
        <a:p>
          <a:endParaRPr lang="en-US"/>
        </a:p>
      </dgm:t>
    </dgm:pt>
    <dgm:pt modelId="{44B27D2F-7449-4F34-9B7F-DC6F1C71B888}">
      <dgm:prSet phldrT="[Text]"/>
      <dgm:spPr/>
      <dgm:t>
        <a:bodyPr/>
        <a:lstStyle/>
        <a:p>
          <a:r>
            <a:rPr lang="en-US" dirty="0" smtClean="0"/>
            <a:t>Risk variant 2</a:t>
          </a:r>
          <a:endParaRPr lang="en-US" dirty="0"/>
        </a:p>
      </dgm:t>
    </dgm:pt>
    <dgm:pt modelId="{20EAF128-E083-4112-B014-01FB21E8B9E9}" type="parTrans" cxnId="{C493C3E9-0245-47BE-9BE6-E4DE96688090}">
      <dgm:prSet/>
      <dgm:spPr/>
      <dgm:t>
        <a:bodyPr/>
        <a:lstStyle/>
        <a:p>
          <a:endParaRPr lang="en-US"/>
        </a:p>
      </dgm:t>
    </dgm:pt>
    <dgm:pt modelId="{EDCB8C28-7685-4276-9D77-61BA9FE75C1C}" type="sibTrans" cxnId="{C493C3E9-0245-47BE-9BE6-E4DE96688090}">
      <dgm:prSet/>
      <dgm:spPr/>
      <dgm:t>
        <a:bodyPr/>
        <a:lstStyle/>
        <a:p>
          <a:endParaRPr lang="en-US"/>
        </a:p>
      </dgm:t>
    </dgm:pt>
    <dgm:pt modelId="{403EF6A7-1FF8-47A0-894C-B80333A41DC2}">
      <dgm:prSet phldrT="[Text]"/>
      <dgm:spPr/>
      <dgm:t>
        <a:bodyPr/>
        <a:lstStyle/>
        <a:p>
          <a:r>
            <a:rPr lang="en-US" dirty="0" smtClean="0"/>
            <a:t>Sample #2</a:t>
          </a:r>
          <a:endParaRPr lang="en-US" dirty="0"/>
        </a:p>
      </dgm:t>
    </dgm:pt>
    <dgm:pt modelId="{CFCF95D5-17D0-4675-8B76-37FE7B819E7B}" type="parTrans" cxnId="{6C06C9CD-78ED-485A-B8D4-CB7AB1EB52AA}">
      <dgm:prSet/>
      <dgm:spPr/>
      <dgm:t>
        <a:bodyPr/>
        <a:lstStyle/>
        <a:p>
          <a:endParaRPr lang="en-US"/>
        </a:p>
      </dgm:t>
    </dgm:pt>
    <dgm:pt modelId="{6BDDF2A6-B406-4793-A0A5-4D261CCDD7DE}" type="sibTrans" cxnId="{6C06C9CD-78ED-485A-B8D4-CB7AB1EB52AA}">
      <dgm:prSet/>
      <dgm:spPr/>
      <dgm:t>
        <a:bodyPr/>
        <a:lstStyle/>
        <a:p>
          <a:endParaRPr lang="en-US"/>
        </a:p>
      </dgm:t>
    </dgm:pt>
    <dgm:pt modelId="{0827A19D-520C-4F3E-BEB5-FC9E5ED57DA5}">
      <dgm:prSet phldrT="[Text]"/>
      <dgm:spPr/>
      <dgm:t>
        <a:bodyPr/>
        <a:lstStyle/>
        <a:p>
          <a:r>
            <a:rPr lang="en-US" dirty="0" smtClean="0"/>
            <a:t>Risk variant 1</a:t>
          </a:r>
          <a:endParaRPr lang="en-US" dirty="0"/>
        </a:p>
      </dgm:t>
    </dgm:pt>
    <dgm:pt modelId="{9AF7A715-EEBD-4ED8-919A-244CA15FEC33}" type="parTrans" cxnId="{2962C78E-F089-4FCE-9D0E-F26774D73EC8}">
      <dgm:prSet/>
      <dgm:spPr/>
      <dgm:t>
        <a:bodyPr/>
        <a:lstStyle/>
        <a:p>
          <a:endParaRPr lang="en-US"/>
        </a:p>
      </dgm:t>
    </dgm:pt>
    <dgm:pt modelId="{EBC585B0-83DB-4B6E-A1F1-377CF4DA188B}" type="sibTrans" cxnId="{2962C78E-F089-4FCE-9D0E-F26774D73EC8}">
      <dgm:prSet/>
      <dgm:spPr/>
      <dgm:t>
        <a:bodyPr/>
        <a:lstStyle/>
        <a:p>
          <a:endParaRPr lang="en-US"/>
        </a:p>
      </dgm:t>
    </dgm:pt>
    <dgm:pt modelId="{C68D36F6-ED88-4E34-A2FB-B17BAE241120}">
      <dgm:prSet phldrT="[Text]"/>
      <dgm:spPr/>
      <dgm:t>
        <a:bodyPr/>
        <a:lstStyle/>
        <a:p>
          <a:r>
            <a:rPr lang="en-US" dirty="0" smtClean="0"/>
            <a:t>Risk variant 3</a:t>
          </a:r>
          <a:endParaRPr lang="en-US" dirty="0"/>
        </a:p>
      </dgm:t>
    </dgm:pt>
    <dgm:pt modelId="{91D57EEE-6939-4ED1-A93E-1B2A1CB9F866}" type="parTrans" cxnId="{2DC0580D-43AB-45B9-B4B8-E30AA941F9EA}">
      <dgm:prSet/>
      <dgm:spPr/>
      <dgm:t>
        <a:bodyPr/>
        <a:lstStyle/>
        <a:p>
          <a:endParaRPr lang="en-US"/>
        </a:p>
      </dgm:t>
    </dgm:pt>
    <dgm:pt modelId="{746C66C4-7AC6-4D71-8B7E-F29DA021814A}" type="sibTrans" cxnId="{2DC0580D-43AB-45B9-B4B8-E30AA941F9EA}">
      <dgm:prSet/>
      <dgm:spPr/>
      <dgm:t>
        <a:bodyPr/>
        <a:lstStyle/>
        <a:p>
          <a:endParaRPr lang="en-US"/>
        </a:p>
      </dgm:t>
    </dgm:pt>
    <dgm:pt modelId="{BC1B7783-B191-4C93-9E42-9F26546CE313}" type="pres">
      <dgm:prSet presAssocID="{3DA1A0C1-4A09-45CC-AF21-8C2B3EB8B0A0}" presName="Name0" presStyleCnt="0">
        <dgm:presLayoutVars>
          <dgm:dir/>
          <dgm:animLvl val="lvl"/>
          <dgm:resizeHandles/>
        </dgm:presLayoutVars>
      </dgm:prSet>
      <dgm:spPr/>
    </dgm:pt>
    <dgm:pt modelId="{D0532ADE-9591-4C9D-8477-7CB7A73762EE}" type="pres">
      <dgm:prSet presAssocID="{BF0DCF36-20A2-4E4D-9CCF-D353E2BF49DA}" presName="linNode" presStyleCnt="0"/>
      <dgm:spPr/>
    </dgm:pt>
    <dgm:pt modelId="{0696A89A-FBE8-45EE-90A5-CA0AC90C54D1}" type="pres">
      <dgm:prSet presAssocID="{BF0DCF36-20A2-4E4D-9CCF-D353E2BF49DA}" presName="parentShp" presStyleLbl="node1" presStyleIdx="0" presStyleCnt="2">
        <dgm:presLayoutVars>
          <dgm:bulletEnabled val="1"/>
        </dgm:presLayoutVars>
      </dgm:prSet>
      <dgm:spPr/>
    </dgm:pt>
    <dgm:pt modelId="{4E58479E-7BE6-4783-A0AB-4F324CA742AE}" type="pres">
      <dgm:prSet presAssocID="{BF0DCF36-20A2-4E4D-9CCF-D353E2BF49DA}" presName="childShp" presStyleLbl="bgAccFollowNode1" presStyleIdx="0" presStyleCnt="2">
        <dgm:presLayoutVars>
          <dgm:bulletEnabled val="1"/>
        </dgm:presLayoutVars>
      </dgm:prSet>
      <dgm:spPr/>
    </dgm:pt>
    <dgm:pt modelId="{7358F412-CE6E-4E9C-B640-148A89ED5F07}" type="pres">
      <dgm:prSet presAssocID="{FDE874A2-6350-4ECF-A9BC-9F61AE41C613}" presName="spacing" presStyleCnt="0"/>
      <dgm:spPr/>
    </dgm:pt>
    <dgm:pt modelId="{DDE01FD8-22BA-42CD-AACC-C91D9A2F88BB}" type="pres">
      <dgm:prSet presAssocID="{403EF6A7-1FF8-47A0-894C-B80333A41DC2}" presName="linNode" presStyleCnt="0"/>
      <dgm:spPr/>
    </dgm:pt>
    <dgm:pt modelId="{17A424E1-D5D3-4481-9691-699CB0E77B92}" type="pres">
      <dgm:prSet presAssocID="{403EF6A7-1FF8-47A0-894C-B80333A41DC2}" presName="parentShp" presStyleLbl="node1" presStyleIdx="1" presStyleCnt="2">
        <dgm:presLayoutVars>
          <dgm:bulletEnabled val="1"/>
        </dgm:presLayoutVars>
      </dgm:prSet>
      <dgm:spPr/>
    </dgm:pt>
    <dgm:pt modelId="{2D35956D-349F-49AE-B38C-7F8C83E30EA6}" type="pres">
      <dgm:prSet presAssocID="{403EF6A7-1FF8-47A0-894C-B80333A41DC2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48239E-AC78-43CA-B6DA-018F54730A1E}" type="presOf" srcId="{0827A19D-520C-4F3E-BEB5-FC9E5ED57DA5}" destId="{2D35956D-349F-49AE-B38C-7F8C83E30EA6}" srcOrd="0" destOrd="0" presId="urn:microsoft.com/office/officeart/2005/8/layout/vList6"/>
    <dgm:cxn modelId="{20F63EBB-030D-4764-BF3D-4FBA95D4CF6E}" srcId="{BF0DCF36-20A2-4E4D-9CCF-D353E2BF49DA}" destId="{084ABB6E-1FA6-48A1-B7EB-594EE0A7AC67}" srcOrd="0" destOrd="0" parTransId="{FEBEE57A-BB54-4499-AD8A-DA1763F7B283}" sibTransId="{7E3330EF-FE88-4B27-A38F-E6F82D3133DB}"/>
    <dgm:cxn modelId="{2962C78E-F089-4FCE-9D0E-F26774D73EC8}" srcId="{403EF6A7-1FF8-47A0-894C-B80333A41DC2}" destId="{0827A19D-520C-4F3E-BEB5-FC9E5ED57DA5}" srcOrd="0" destOrd="0" parTransId="{9AF7A715-EEBD-4ED8-919A-244CA15FEC33}" sibTransId="{EBC585B0-83DB-4B6E-A1F1-377CF4DA188B}"/>
    <dgm:cxn modelId="{C493C3E9-0245-47BE-9BE6-E4DE96688090}" srcId="{BF0DCF36-20A2-4E4D-9CCF-D353E2BF49DA}" destId="{44B27D2F-7449-4F34-9B7F-DC6F1C71B888}" srcOrd="1" destOrd="0" parTransId="{20EAF128-E083-4112-B014-01FB21E8B9E9}" sibTransId="{EDCB8C28-7685-4276-9D77-61BA9FE75C1C}"/>
    <dgm:cxn modelId="{2A744D5E-A2AE-4114-8EA7-9622B2A57D77}" type="presOf" srcId="{403EF6A7-1FF8-47A0-894C-B80333A41DC2}" destId="{17A424E1-D5D3-4481-9691-699CB0E77B92}" srcOrd="0" destOrd="0" presId="urn:microsoft.com/office/officeart/2005/8/layout/vList6"/>
    <dgm:cxn modelId="{28C47893-79D0-4C93-BA3D-15F83052EA96}" type="presOf" srcId="{BF0DCF36-20A2-4E4D-9CCF-D353E2BF49DA}" destId="{0696A89A-FBE8-45EE-90A5-CA0AC90C54D1}" srcOrd="0" destOrd="0" presId="urn:microsoft.com/office/officeart/2005/8/layout/vList6"/>
    <dgm:cxn modelId="{8F24C936-D69A-461D-8E6B-EF30C5161967}" type="presOf" srcId="{44B27D2F-7449-4F34-9B7F-DC6F1C71B888}" destId="{4E58479E-7BE6-4783-A0AB-4F324CA742AE}" srcOrd="0" destOrd="1" presId="urn:microsoft.com/office/officeart/2005/8/layout/vList6"/>
    <dgm:cxn modelId="{2DC0580D-43AB-45B9-B4B8-E30AA941F9EA}" srcId="{403EF6A7-1FF8-47A0-894C-B80333A41DC2}" destId="{C68D36F6-ED88-4E34-A2FB-B17BAE241120}" srcOrd="1" destOrd="0" parTransId="{91D57EEE-6939-4ED1-A93E-1B2A1CB9F866}" sibTransId="{746C66C4-7AC6-4D71-8B7E-F29DA021814A}"/>
    <dgm:cxn modelId="{4FE61B0C-7BDE-4A67-89D6-5C7CE11BEABC}" type="presOf" srcId="{3DA1A0C1-4A09-45CC-AF21-8C2B3EB8B0A0}" destId="{BC1B7783-B191-4C93-9E42-9F26546CE313}" srcOrd="0" destOrd="0" presId="urn:microsoft.com/office/officeart/2005/8/layout/vList6"/>
    <dgm:cxn modelId="{A56E9B14-F9F3-4628-9452-B3AE37B5DF00}" type="presOf" srcId="{084ABB6E-1FA6-48A1-B7EB-594EE0A7AC67}" destId="{4E58479E-7BE6-4783-A0AB-4F324CA742AE}" srcOrd="0" destOrd="0" presId="urn:microsoft.com/office/officeart/2005/8/layout/vList6"/>
    <dgm:cxn modelId="{D9CAE402-A8E2-4029-8752-1FB69B395DAD}" type="presOf" srcId="{C68D36F6-ED88-4E34-A2FB-B17BAE241120}" destId="{2D35956D-349F-49AE-B38C-7F8C83E30EA6}" srcOrd="0" destOrd="1" presId="urn:microsoft.com/office/officeart/2005/8/layout/vList6"/>
    <dgm:cxn modelId="{6C06C9CD-78ED-485A-B8D4-CB7AB1EB52AA}" srcId="{3DA1A0C1-4A09-45CC-AF21-8C2B3EB8B0A0}" destId="{403EF6A7-1FF8-47A0-894C-B80333A41DC2}" srcOrd="1" destOrd="0" parTransId="{CFCF95D5-17D0-4675-8B76-37FE7B819E7B}" sibTransId="{6BDDF2A6-B406-4793-A0A5-4D261CCDD7DE}"/>
    <dgm:cxn modelId="{4CBC03CB-044F-47F8-87A8-E8D4BED1EE10}" srcId="{3DA1A0C1-4A09-45CC-AF21-8C2B3EB8B0A0}" destId="{BF0DCF36-20A2-4E4D-9CCF-D353E2BF49DA}" srcOrd="0" destOrd="0" parTransId="{DC5023ED-9388-4090-A42B-419EC0D301D8}" sibTransId="{FDE874A2-6350-4ECF-A9BC-9F61AE41C613}"/>
    <dgm:cxn modelId="{FF3E9248-3B00-4990-932B-03945B5C5147}" type="presParOf" srcId="{BC1B7783-B191-4C93-9E42-9F26546CE313}" destId="{D0532ADE-9591-4C9D-8477-7CB7A73762EE}" srcOrd="0" destOrd="0" presId="urn:microsoft.com/office/officeart/2005/8/layout/vList6"/>
    <dgm:cxn modelId="{FB17133D-0688-43BC-8B5B-CA07E3FD9A92}" type="presParOf" srcId="{D0532ADE-9591-4C9D-8477-7CB7A73762EE}" destId="{0696A89A-FBE8-45EE-90A5-CA0AC90C54D1}" srcOrd="0" destOrd="0" presId="urn:microsoft.com/office/officeart/2005/8/layout/vList6"/>
    <dgm:cxn modelId="{4EF07072-9F26-40F2-A670-B29C225389AA}" type="presParOf" srcId="{D0532ADE-9591-4C9D-8477-7CB7A73762EE}" destId="{4E58479E-7BE6-4783-A0AB-4F324CA742AE}" srcOrd="1" destOrd="0" presId="urn:microsoft.com/office/officeart/2005/8/layout/vList6"/>
    <dgm:cxn modelId="{9A947364-44A3-4CD6-8D03-1FF375AEA98A}" type="presParOf" srcId="{BC1B7783-B191-4C93-9E42-9F26546CE313}" destId="{7358F412-CE6E-4E9C-B640-148A89ED5F07}" srcOrd="1" destOrd="0" presId="urn:microsoft.com/office/officeart/2005/8/layout/vList6"/>
    <dgm:cxn modelId="{E82FDEEE-DA09-4281-89EC-13E624AF8A2B}" type="presParOf" srcId="{BC1B7783-B191-4C93-9E42-9F26546CE313}" destId="{DDE01FD8-22BA-42CD-AACC-C91D9A2F88BB}" srcOrd="2" destOrd="0" presId="urn:microsoft.com/office/officeart/2005/8/layout/vList6"/>
    <dgm:cxn modelId="{E024A227-2A59-4526-A954-C23B2AFE3293}" type="presParOf" srcId="{DDE01FD8-22BA-42CD-AACC-C91D9A2F88BB}" destId="{17A424E1-D5D3-4481-9691-699CB0E77B92}" srcOrd="0" destOrd="0" presId="urn:microsoft.com/office/officeart/2005/8/layout/vList6"/>
    <dgm:cxn modelId="{B6ACEF4C-45BD-4656-8C47-9EB266884342}" type="presParOf" srcId="{DDE01FD8-22BA-42CD-AACC-C91D9A2F88BB}" destId="{2D35956D-349F-49AE-B38C-7F8C83E30E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542580-3D75-404A-9D79-F366FA829BF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1B1C7-1C3C-4696-AC68-5006C25643B4}">
      <dgm:prSet phldrT="[Text]"/>
      <dgm:spPr/>
      <dgm:t>
        <a:bodyPr/>
        <a:lstStyle/>
        <a:p>
          <a:r>
            <a:rPr lang="en-US" dirty="0" smtClean="0"/>
            <a:t>Risk Variant #1</a:t>
          </a:r>
          <a:endParaRPr lang="en-US" dirty="0"/>
        </a:p>
      </dgm:t>
    </dgm:pt>
    <dgm:pt modelId="{50FBA22B-FA91-4691-9B72-E3F282341177}" type="parTrans" cxnId="{500CFD71-0431-4C93-8EF8-BC9106B414E1}">
      <dgm:prSet/>
      <dgm:spPr/>
      <dgm:t>
        <a:bodyPr/>
        <a:lstStyle/>
        <a:p>
          <a:endParaRPr lang="en-US"/>
        </a:p>
      </dgm:t>
    </dgm:pt>
    <dgm:pt modelId="{63F6BC8D-60F8-4290-9B14-9746E6F77A36}" type="sibTrans" cxnId="{500CFD71-0431-4C93-8EF8-BC9106B414E1}">
      <dgm:prSet/>
      <dgm:spPr/>
      <dgm:t>
        <a:bodyPr/>
        <a:lstStyle/>
        <a:p>
          <a:endParaRPr lang="en-US"/>
        </a:p>
      </dgm:t>
    </dgm:pt>
    <dgm:pt modelId="{0772B857-82B6-4968-A9E3-9FDD3B0E02AB}">
      <dgm:prSet phldrT="[Text]"/>
      <dgm:spPr/>
      <dgm:t>
        <a:bodyPr/>
        <a:lstStyle/>
        <a:p>
          <a:r>
            <a:rPr lang="en-US" dirty="0" smtClean="0"/>
            <a:t>Non-AD Variant #1 (n=7)</a:t>
          </a:r>
          <a:endParaRPr lang="en-US" dirty="0"/>
        </a:p>
      </dgm:t>
    </dgm:pt>
    <dgm:pt modelId="{D8E44731-4B42-4B51-8871-12A84A662BDD}" type="parTrans" cxnId="{5DE09059-1872-43BE-84B3-9581EC6AB91F}">
      <dgm:prSet/>
      <dgm:spPr/>
      <dgm:t>
        <a:bodyPr/>
        <a:lstStyle/>
        <a:p>
          <a:endParaRPr lang="en-US"/>
        </a:p>
      </dgm:t>
    </dgm:pt>
    <dgm:pt modelId="{CF15895E-169A-4AEC-BBB9-EB891C5A382D}" type="sibTrans" cxnId="{5DE09059-1872-43BE-84B3-9581EC6AB91F}">
      <dgm:prSet/>
      <dgm:spPr/>
      <dgm:t>
        <a:bodyPr/>
        <a:lstStyle/>
        <a:p>
          <a:endParaRPr lang="en-US"/>
        </a:p>
      </dgm:t>
    </dgm:pt>
    <dgm:pt modelId="{46C9F581-1CBB-403A-8EF7-B589A844FB9C}">
      <dgm:prSet phldrT="[Text]"/>
      <dgm:spPr/>
      <dgm:t>
        <a:bodyPr/>
        <a:lstStyle/>
        <a:p>
          <a:r>
            <a:rPr lang="en-US" dirty="0" smtClean="0"/>
            <a:t>Non-AD Variant #2</a:t>
          </a:r>
          <a:r>
            <a:rPr lang="en-US" dirty="0" smtClean="0"/>
            <a:t> (n=5)</a:t>
          </a:r>
          <a:endParaRPr lang="en-US" dirty="0"/>
        </a:p>
      </dgm:t>
    </dgm:pt>
    <dgm:pt modelId="{991A30A4-4BCC-4F99-AFD5-14147008FE4D}" type="parTrans" cxnId="{7164CB4A-A4FC-4981-890E-E88FCB80D522}">
      <dgm:prSet/>
      <dgm:spPr/>
      <dgm:t>
        <a:bodyPr/>
        <a:lstStyle/>
        <a:p>
          <a:endParaRPr lang="en-US"/>
        </a:p>
      </dgm:t>
    </dgm:pt>
    <dgm:pt modelId="{6A6C8FEF-E0DD-4BF7-8AE7-579E070CB9EE}" type="sibTrans" cxnId="{7164CB4A-A4FC-4981-890E-E88FCB80D522}">
      <dgm:prSet/>
      <dgm:spPr/>
      <dgm:t>
        <a:bodyPr/>
        <a:lstStyle/>
        <a:p>
          <a:endParaRPr lang="en-US"/>
        </a:p>
      </dgm:t>
    </dgm:pt>
    <dgm:pt modelId="{545D8F42-F473-4006-94B3-7B933CE3AE01}">
      <dgm:prSet phldrT="[Text]"/>
      <dgm:spPr/>
      <dgm:t>
        <a:bodyPr/>
        <a:lstStyle/>
        <a:p>
          <a:r>
            <a:rPr lang="en-US" dirty="0" smtClean="0"/>
            <a:t>Risk Variant #2</a:t>
          </a:r>
          <a:endParaRPr lang="en-US" dirty="0"/>
        </a:p>
      </dgm:t>
    </dgm:pt>
    <dgm:pt modelId="{5D9992B2-CC64-42A4-B232-D92CDF39A312}" type="parTrans" cxnId="{94C3B8CB-3BEA-47C6-93C4-90A3F01D2998}">
      <dgm:prSet/>
      <dgm:spPr/>
      <dgm:t>
        <a:bodyPr/>
        <a:lstStyle/>
        <a:p>
          <a:endParaRPr lang="en-US"/>
        </a:p>
      </dgm:t>
    </dgm:pt>
    <dgm:pt modelId="{03A9F4A4-A539-4ECD-B82B-6D37AF6EC3FD}" type="sibTrans" cxnId="{94C3B8CB-3BEA-47C6-93C4-90A3F01D2998}">
      <dgm:prSet/>
      <dgm:spPr/>
      <dgm:t>
        <a:bodyPr/>
        <a:lstStyle/>
        <a:p>
          <a:endParaRPr lang="en-US"/>
        </a:p>
      </dgm:t>
    </dgm:pt>
    <dgm:pt modelId="{080D4D2A-45E8-49CE-825D-9663F9A07315}">
      <dgm:prSet phldrT="[Text]"/>
      <dgm:spPr/>
      <dgm:t>
        <a:bodyPr/>
        <a:lstStyle/>
        <a:p>
          <a:r>
            <a:rPr lang="en-US" dirty="0" smtClean="0"/>
            <a:t>Non-AD Variant #1 (n=10)</a:t>
          </a:r>
          <a:endParaRPr lang="en-US" dirty="0"/>
        </a:p>
      </dgm:t>
    </dgm:pt>
    <dgm:pt modelId="{A1EF0F57-CD14-439A-89DE-F554F673ED71}" type="parTrans" cxnId="{C06DBA78-64CB-43D6-ADFC-27BCE8989D0A}">
      <dgm:prSet/>
      <dgm:spPr/>
      <dgm:t>
        <a:bodyPr/>
        <a:lstStyle/>
        <a:p>
          <a:endParaRPr lang="en-US"/>
        </a:p>
      </dgm:t>
    </dgm:pt>
    <dgm:pt modelId="{2F570CE9-6021-4C70-9FEC-EA52C49FB930}" type="sibTrans" cxnId="{C06DBA78-64CB-43D6-ADFC-27BCE8989D0A}">
      <dgm:prSet/>
      <dgm:spPr/>
      <dgm:t>
        <a:bodyPr/>
        <a:lstStyle/>
        <a:p>
          <a:endParaRPr lang="en-US"/>
        </a:p>
      </dgm:t>
    </dgm:pt>
    <dgm:pt modelId="{77B14402-9C2B-4AE4-92ED-96D3954418B5}">
      <dgm:prSet phldrT="[Text]"/>
      <dgm:spPr/>
      <dgm:t>
        <a:bodyPr/>
        <a:lstStyle/>
        <a:p>
          <a:r>
            <a:rPr lang="en-US" dirty="0" smtClean="0"/>
            <a:t>Non-AD Variant #2 (n=5)</a:t>
          </a:r>
          <a:endParaRPr lang="en-US" dirty="0"/>
        </a:p>
      </dgm:t>
    </dgm:pt>
    <dgm:pt modelId="{E121F5DF-8BFD-4B6B-8F4A-C4AF5A44FA5C}" type="parTrans" cxnId="{B79E7F4D-DE1F-4516-BCF1-E014427DDD38}">
      <dgm:prSet/>
      <dgm:spPr/>
      <dgm:t>
        <a:bodyPr/>
        <a:lstStyle/>
        <a:p>
          <a:endParaRPr lang="en-US"/>
        </a:p>
      </dgm:t>
    </dgm:pt>
    <dgm:pt modelId="{F9A772CD-A772-47ED-8957-E03547A8C49E}" type="sibTrans" cxnId="{B79E7F4D-DE1F-4516-BCF1-E014427DDD38}">
      <dgm:prSet/>
      <dgm:spPr/>
      <dgm:t>
        <a:bodyPr/>
        <a:lstStyle/>
        <a:p>
          <a:endParaRPr lang="en-US"/>
        </a:p>
      </dgm:t>
    </dgm:pt>
    <dgm:pt modelId="{43896012-1586-4032-A446-56D8C4FAEB58}">
      <dgm:prSet phldrT="[Text]"/>
      <dgm:spPr/>
      <dgm:t>
        <a:bodyPr/>
        <a:lstStyle/>
        <a:p>
          <a:r>
            <a:rPr lang="en-US" dirty="0" smtClean="0"/>
            <a:t>Non-AD Variant #3</a:t>
          </a:r>
          <a:r>
            <a:rPr lang="en-US" dirty="0" smtClean="0"/>
            <a:t> (n=2)</a:t>
          </a:r>
          <a:endParaRPr lang="en-US" dirty="0"/>
        </a:p>
      </dgm:t>
    </dgm:pt>
    <dgm:pt modelId="{66CE7F1B-D146-4D8E-8380-D01E216E298A}" type="parTrans" cxnId="{89ABBF40-DDEF-4947-B8C7-D6F8D2EEF523}">
      <dgm:prSet/>
      <dgm:spPr/>
      <dgm:t>
        <a:bodyPr/>
        <a:lstStyle/>
        <a:p>
          <a:endParaRPr lang="en-US"/>
        </a:p>
      </dgm:t>
    </dgm:pt>
    <dgm:pt modelId="{0FB5AF2C-3FC0-4EF8-B615-E53573459C48}" type="sibTrans" cxnId="{89ABBF40-DDEF-4947-B8C7-D6F8D2EEF523}">
      <dgm:prSet/>
      <dgm:spPr/>
      <dgm:t>
        <a:bodyPr/>
        <a:lstStyle/>
        <a:p>
          <a:endParaRPr lang="en-US"/>
        </a:p>
      </dgm:t>
    </dgm:pt>
    <dgm:pt modelId="{2823204A-96C9-40DF-BEDB-0BCBA65F7F92}">
      <dgm:prSet phldrT="[Text]"/>
      <dgm:spPr/>
      <dgm:t>
        <a:bodyPr/>
        <a:lstStyle/>
        <a:p>
          <a:r>
            <a:rPr lang="en-US" dirty="0" smtClean="0"/>
            <a:t>Non-AD Variant #4</a:t>
          </a:r>
          <a:r>
            <a:rPr lang="en-US" dirty="0" smtClean="0"/>
            <a:t> (n=1)</a:t>
          </a:r>
          <a:endParaRPr lang="en-US" dirty="0"/>
        </a:p>
      </dgm:t>
    </dgm:pt>
    <dgm:pt modelId="{E870B5B1-56E8-4CF2-9E0A-23446CF22B33}" type="parTrans" cxnId="{60B79CAB-D6FA-4AF0-A757-6C987794AF90}">
      <dgm:prSet/>
      <dgm:spPr/>
      <dgm:t>
        <a:bodyPr/>
        <a:lstStyle/>
        <a:p>
          <a:endParaRPr lang="en-US"/>
        </a:p>
      </dgm:t>
    </dgm:pt>
    <dgm:pt modelId="{62D1E0EF-D4A4-4F83-B120-1E1ACAAA14AA}" type="sibTrans" cxnId="{60B79CAB-D6FA-4AF0-A757-6C987794AF90}">
      <dgm:prSet/>
      <dgm:spPr/>
      <dgm:t>
        <a:bodyPr/>
        <a:lstStyle/>
        <a:p>
          <a:endParaRPr lang="en-US"/>
        </a:p>
      </dgm:t>
    </dgm:pt>
    <dgm:pt modelId="{542496BF-714B-427B-9A0E-2DB06EC03008}">
      <dgm:prSet phldrT="[Text]"/>
      <dgm:spPr/>
      <dgm:t>
        <a:bodyPr/>
        <a:lstStyle/>
        <a:p>
          <a:r>
            <a:rPr lang="en-US" dirty="0" smtClean="0"/>
            <a:t>Non-AD Variant #3 (n=3)</a:t>
          </a:r>
          <a:endParaRPr lang="en-US" dirty="0"/>
        </a:p>
      </dgm:t>
    </dgm:pt>
    <dgm:pt modelId="{9CCDC5D1-2B06-4BD2-9D40-DB76651E13D0}" type="parTrans" cxnId="{3815DE98-1702-4F36-ADD2-BE2B61B32554}">
      <dgm:prSet/>
      <dgm:spPr/>
      <dgm:t>
        <a:bodyPr/>
        <a:lstStyle/>
        <a:p>
          <a:endParaRPr lang="en-US"/>
        </a:p>
      </dgm:t>
    </dgm:pt>
    <dgm:pt modelId="{CBE5A90D-328E-40FB-A02E-0D12A7154FF1}" type="sibTrans" cxnId="{3815DE98-1702-4F36-ADD2-BE2B61B32554}">
      <dgm:prSet/>
      <dgm:spPr/>
      <dgm:t>
        <a:bodyPr/>
        <a:lstStyle/>
        <a:p>
          <a:endParaRPr lang="en-US"/>
        </a:p>
      </dgm:t>
    </dgm:pt>
    <dgm:pt modelId="{D82CBC13-8E82-4CA5-AD77-958A1A367CE0}">
      <dgm:prSet phldrT="[Text]"/>
      <dgm:spPr/>
      <dgm:t>
        <a:bodyPr/>
        <a:lstStyle/>
        <a:p>
          <a:r>
            <a:rPr lang="en-US" dirty="0" smtClean="0"/>
            <a:t>Non-AD Variant #4 (n=2)</a:t>
          </a:r>
          <a:endParaRPr lang="en-US" dirty="0"/>
        </a:p>
      </dgm:t>
    </dgm:pt>
    <dgm:pt modelId="{F89274AD-65D8-42F3-BAE7-5D7771A8B866}" type="parTrans" cxnId="{1C930329-C6E3-459A-A074-B08937988547}">
      <dgm:prSet/>
      <dgm:spPr/>
      <dgm:t>
        <a:bodyPr/>
        <a:lstStyle/>
        <a:p>
          <a:endParaRPr lang="en-US"/>
        </a:p>
      </dgm:t>
    </dgm:pt>
    <dgm:pt modelId="{C8CAAC15-23E1-428B-9D3B-5A79277FA6AF}" type="sibTrans" cxnId="{1C930329-C6E3-459A-A074-B08937988547}">
      <dgm:prSet/>
      <dgm:spPr/>
      <dgm:t>
        <a:bodyPr/>
        <a:lstStyle/>
        <a:p>
          <a:endParaRPr lang="en-US"/>
        </a:p>
      </dgm:t>
    </dgm:pt>
    <dgm:pt modelId="{E82ACCA6-B97E-4D5C-BBCE-EC2C88FD4A1A}" type="pres">
      <dgm:prSet presAssocID="{4B542580-3D75-404A-9D79-F366FA829B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2A4698-CE2E-4F06-A716-632A1E5298A4}" type="pres">
      <dgm:prSet presAssocID="{7D21B1C7-1C3C-4696-AC68-5006C25643B4}" presName="root" presStyleCnt="0"/>
      <dgm:spPr/>
    </dgm:pt>
    <dgm:pt modelId="{52CF7035-511E-43F0-A800-144C966B5FA0}" type="pres">
      <dgm:prSet presAssocID="{7D21B1C7-1C3C-4696-AC68-5006C25643B4}" presName="rootComposite" presStyleCnt="0"/>
      <dgm:spPr/>
    </dgm:pt>
    <dgm:pt modelId="{B3EF4E80-406C-466D-B5F1-D1662EE38E00}" type="pres">
      <dgm:prSet presAssocID="{7D21B1C7-1C3C-4696-AC68-5006C25643B4}" presName="rootText" presStyleLbl="node1" presStyleIdx="0" presStyleCnt="2"/>
      <dgm:spPr/>
    </dgm:pt>
    <dgm:pt modelId="{600C4A53-882E-4D5E-84BD-BF5D936A651C}" type="pres">
      <dgm:prSet presAssocID="{7D21B1C7-1C3C-4696-AC68-5006C25643B4}" presName="rootConnector" presStyleLbl="node1" presStyleIdx="0" presStyleCnt="2"/>
      <dgm:spPr/>
    </dgm:pt>
    <dgm:pt modelId="{6BC5C87F-733D-42EA-81CB-356C560B03AF}" type="pres">
      <dgm:prSet presAssocID="{7D21B1C7-1C3C-4696-AC68-5006C25643B4}" presName="childShape" presStyleCnt="0"/>
      <dgm:spPr/>
    </dgm:pt>
    <dgm:pt modelId="{234F5D40-6835-4AF3-A347-487AE47AA1F4}" type="pres">
      <dgm:prSet presAssocID="{D8E44731-4B42-4B51-8871-12A84A662BDD}" presName="Name13" presStyleLbl="parChTrans1D2" presStyleIdx="0" presStyleCnt="8"/>
      <dgm:spPr/>
    </dgm:pt>
    <dgm:pt modelId="{C08F41BF-2AC8-4DC2-AD05-094C2F896B14}" type="pres">
      <dgm:prSet presAssocID="{0772B857-82B6-4968-A9E3-9FDD3B0E02AB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E2C77-768C-4B88-80CF-B828FC5EBB0C}" type="pres">
      <dgm:prSet presAssocID="{991A30A4-4BCC-4F99-AFD5-14147008FE4D}" presName="Name13" presStyleLbl="parChTrans1D2" presStyleIdx="1" presStyleCnt="8"/>
      <dgm:spPr/>
    </dgm:pt>
    <dgm:pt modelId="{7715501B-A831-41B2-A4C6-68E1581E2E9F}" type="pres">
      <dgm:prSet presAssocID="{46C9F581-1CBB-403A-8EF7-B589A844FB9C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FB229-964A-472D-8660-78C1CEF35EE9}" type="pres">
      <dgm:prSet presAssocID="{66CE7F1B-D146-4D8E-8380-D01E216E298A}" presName="Name13" presStyleLbl="parChTrans1D2" presStyleIdx="2" presStyleCnt="8"/>
      <dgm:spPr/>
    </dgm:pt>
    <dgm:pt modelId="{3A277767-8591-41AA-8EF3-10D38456B4CE}" type="pres">
      <dgm:prSet presAssocID="{43896012-1586-4032-A446-56D8C4FAEB58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E1005-FE65-4C61-8648-14ACD643FB88}" type="pres">
      <dgm:prSet presAssocID="{E870B5B1-56E8-4CF2-9E0A-23446CF22B33}" presName="Name13" presStyleLbl="parChTrans1D2" presStyleIdx="3" presStyleCnt="8"/>
      <dgm:spPr/>
    </dgm:pt>
    <dgm:pt modelId="{50F18D64-8695-404F-B7CC-F122EB7E9E35}" type="pres">
      <dgm:prSet presAssocID="{2823204A-96C9-40DF-BEDB-0BCBA65F7F92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2D4A2-18CF-4696-A4E8-C613151A835C}" type="pres">
      <dgm:prSet presAssocID="{545D8F42-F473-4006-94B3-7B933CE3AE01}" presName="root" presStyleCnt="0"/>
      <dgm:spPr/>
    </dgm:pt>
    <dgm:pt modelId="{23C2634E-B705-46C1-876D-6F2EB3600640}" type="pres">
      <dgm:prSet presAssocID="{545D8F42-F473-4006-94B3-7B933CE3AE01}" presName="rootComposite" presStyleCnt="0"/>
      <dgm:spPr/>
    </dgm:pt>
    <dgm:pt modelId="{04C3C15C-2017-4CDB-ADBD-69D4981166AF}" type="pres">
      <dgm:prSet presAssocID="{545D8F42-F473-4006-94B3-7B933CE3AE01}" presName="rootText" presStyleLbl="node1" presStyleIdx="1" presStyleCnt="2"/>
      <dgm:spPr/>
    </dgm:pt>
    <dgm:pt modelId="{E05049BC-083F-479A-A16E-2BF4E181E343}" type="pres">
      <dgm:prSet presAssocID="{545D8F42-F473-4006-94B3-7B933CE3AE01}" presName="rootConnector" presStyleLbl="node1" presStyleIdx="1" presStyleCnt="2"/>
      <dgm:spPr/>
    </dgm:pt>
    <dgm:pt modelId="{57AC1087-68DB-4A36-B887-05A943EB985A}" type="pres">
      <dgm:prSet presAssocID="{545D8F42-F473-4006-94B3-7B933CE3AE01}" presName="childShape" presStyleCnt="0"/>
      <dgm:spPr/>
    </dgm:pt>
    <dgm:pt modelId="{869BD6FD-FBFC-4619-BCE8-09BB39F99360}" type="pres">
      <dgm:prSet presAssocID="{A1EF0F57-CD14-439A-89DE-F554F673ED71}" presName="Name13" presStyleLbl="parChTrans1D2" presStyleIdx="4" presStyleCnt="8"/>
      <dgm:spPr/>
    </dgm:pt>
    <dgm:pt modelId="{910982AE-ECCF-4163-84CD-204AE70AB18A}" type="pres">
      <dgm:prSet presAssocID="{080D4D2A-45E8-49CE-825D-9663F9A07315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F143E-5E57-4FAC-8B3E-9C4DF0298B08}" type="pres">
      <dgm:prSet presAssocID="{E121F5DF-8BFD-4B6B-8F4A-C4AF5A44FA5C}" presName="Name13" presStyleLbl="parChTrans1D2" presStyleIdx="5" presStyleCnt="8"/>
      <dgm:spPr/>
    </dgm:pt>
    <dgm:pt modelId="{42904142-EA38-4477-8173-4EF8C6E8AFF3}" type="pres">
      <dgm:prSet presAssocID="{77B14402-9C2B-4AE4-92ED-96D3954418B5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60133-1569-4660-97FE-879EDA5CA701}" type="pres">
      <dgm:prSet presAssocID="{9CCDC5D1-2B06-4BD2-9D40-DB76651E13D0}" presName="Name13" presStyleLbl="parChTrans1D2" presStyleIdx="6" presStyleCnt="8"/>
      <dgm:spPr/>
    </dgm:pt>
    <dgm:pt modelId="{970408AF-CF67-46B4-8417-F6F9581259DB}" type="pres">
      <dgm:prSet presAssocID="{542496BF-714B-427B-9A0E-2DB06EC03008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CE614-C5EC-449A-B23C-09636CF67305}" type="pres">
      <dgm:prSet presAssocID="{F89274AD-65D8-42F3-BAE7-5D7771A8B866}" presName="Name13" presStyleLbl="parChTrans1D2" presStyleIdx="7" presStyleCnt="8"/>
      <dgm:spPr/>
    </dgm:pt>
    <dgm:pt modelId="{02439E39-B4A0-41C4-ACD3-23957A5F7875}" type="pres">
      <dgm:prSet presAssocID="{D82CBC13-8E82-4CA5-AD77-958A1A367CE0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60B79CAB-D6FA-4AF0-A757-6C987794AF90}" srcId="{7D21B1C7-1C3C-4696-AC68-5006C25643B4}" destId="{2823204A-96C9-40DF-BEDB-0BCBA65F7F92}" srcOrd="3" destOrd="0" parTransId="{E870B5B1-56E8-4CF2-9E0A-23446CF22B33}" sibTransId="{62D1E0EF-D4A4-4F83-B120-1E1ACAAA14AA}"/>
    <dgm:cxn modelId="{C681D27D-F49B-4528-A5F0-58D4A5240F8E}" type="presOf" srcId="{0772B857-82B6-4968-A9E3-9FDD3B0E02AB}" destId="{C08F41BF-2AC8-4DC2-AD05-094C2F896B14}" srcOrd="0" destOrd="0" presId="urn:microsoft.com/office/officeart/2005/8/layout/hierarchy3"/>
    <dgm:cxn modelId="{1C99B8AA-2058-42F6-9D86-D2A203967ED8}" type="presOf" srcId="{46C9F581-1CBB-403A-8EF7-B589A844FB9C}" destId="{7715501B-A831-41B2-A4C6-68E1581E2E9F}" srcOrd="0" destOrd="0" presId="urn:microsoft.com/office/officeart/2005/8/layout/hierarchy3"/>
    <dgm:cxn modelId="{B79E7F4D-DE1F-4516-BCF1-E014427DDD38}" srcId="{545D8F42-F473-4006-94B3-7B933CE3AE01}" destId="{77B14402-9C2B-4AE4-92ED-96D3954418B5}" srcOrd="1" destOrd="0" parTransId="{E121F5DF-8BFD-4B6B-8F4A-C4AF5A44FA5C}" sibTransId="{F9A772CD-A772-47ED-8957-E03547A8C49E}"/>
    <dgm:cxn modelId="{3815DE98-1702-4F36-ADD2-BE2B61B32554}" srcId="{545D8F42-F473-4006-94B3-7B933CE3AE01}" destId="{542496BF-714B-427B-9A0E-2DB06EC03008}" srcOrd="2" destOrd="0" parTransId="{9CCDC5D1-2B06-4BD2-9D40-DB76651E13D0}" sibTransId="{CBE5A90D-328E-40FB-A02E-0D12A7154FF1}"/>
    <dgm:cxn modelId="{D4CA59BA-39E5-4667-A546-B4268A531BEA}" type="presOf" srcId="{545D8F42-F473-4006-94B3-7B933CE3AE01}" destId="{04C3C15C-2017-4CDB-ADBD-69D4981166AF}" srcOrd="0" destOrd="0" presId="urn:microsoft.com/office/officeart/2005/8/layout/hierarchy3"/>
    <dgm:cxn modelId="{90D38510-AFFF-4FBD-8FD9-AA27B20D3A41}" type="presOf" srcId="{545D8F42-F473-4006-94B3-7B933CE3AE01}" destId="{E05049BC-083F-479A-A16E-2BF4E181E343}" srcOrd="1" destOrd="0" presId="urn:microsoft.com/office/officeart/2005/8/layout/hierarchy3"/>
    <dgm:cxn modelId="{EB195ACC-E4AC-4D2A-85A8-B0A6942D05F3}" type="presOf" srcId="{4B542580-3D75-404A-9D79-F366FA829BFE}" destId="{E82ACCA6-B97E-4D5C-BBCE-EC2C88FD4A1A}" srcOrd="0" destOrd="0" presId="urn:microsoft.com/office/officeart/2005/8/layout/hierarchy3"/>
    <dgm:cxn modelId="{94C3B8CB-3BEA-47C6-93C4-90A3F01D2998}" srcId="{4B542580-3D75-404A-9D79-F366FA829BFE}" destId="{545D8F42-F473-4006-94B3-7B933CE3AE01}" srcOrd="1" destOrd="0" parTransId="{5D9992B2-CC64-42A4-B232-D92CDF39A312}" sibTransId="{03A9F4A4-A539-4ECD-B82B-6D37AF6EC3FD}"/>
    <dgm:cxn modelId="{341E41A7-9F50-4648-8471-F350231BB011}" type="presOf" srcId="{542496BF-714B-427B-9A0E-2DB06EC03008}" destId="{970408AF-CF67-46B4-8417-F6F9581259DB}" srcOrd="0" destOrd="0" presId="urn:microsoft.com/office/officeart/2005/8/layout/hierarchy3"/>
    <dgm:cxn modelId="{1C930329-C6E3-459A-A074-B08937988547}" srcId="{545D8F42-F473-4006-94B3-7B933CE3AE01}" destId="{D82CBC13-8E82-4CA5-AD77-958A1A367CE0}" srcOrd="3" destOrd="0" parTransId="{F89274AD-65D8-42F3-BAE7-5D7771A8B866}" sibTransId="{C8CAAC15-23E1-428B-9D3B-5A79277FA6AF}"/>
    <dgm:cxn modelId="{C246BED5-94A9-411A-814E-968B46AA5FB1}" type="presOf" srcId="{2823204A-96C9-40DF-BEDB-0BCBA65F7F92}" destId="{50F18D64-8695-404F-B7CC-F122EB7E9E35}" srcOrd="0" destOrd="0" presId="urn:microsoft.com/office/officeart/2005/8/layout/hierarchy3"/>
    <dgm:cxn modelId="{7164CB4A-A4FC-4981-890E-E88FCB80D522}" srcId="{7D21B1C7-1C3C-4696-AC68-5006C25643B4}" destId="{46C9F581-1CBB-403A-8EF7-B589A844FB9C}" srcOrd="1" destOrd="0" parTransId="{991A30A4-4BCC-4F99-AFD5-14147008FE4D}" sibTransId="{6A6C8FEF-E0DD-4BF7-8AE7-579E070CB9EE}"/>
    <dgm:cxn modelId="{EE7FF29D-3B14-49F9-ABBB-DA8C2B442674}" type="presOf" srcId="{43896012-1586-4032-A446-56D8C4FAEB58}" destId="{3A277767-8591-41AA-8EF3-10D38456B4CE}" srcOrd="0" destOrd="0" presId="urn:microsoft.com/office/officeart/2005/8/layout/hierarchy3"/>
    <dgm:cxn modelId="{A41F0A5B-2791-442E-B395-8D08146DB450}" type="presOf" srcId="{D8E44731-4B42-4B51-8871-12A84A662BDD}" destId="{234F5D40-6835-4AF3-A347-487AE47AA1F4}" srcOrd="0" destOrd="0" presId="urn:microsoft.com/office/officeart/2005/8/layout/hierarchy3"/>
    <dgm:cxn modelId="{500CFD71-0431-4C93-8EF8-BC9106B414E1}" srcId="{4B542580-3D75-404A-9D79-F366FA829BFE}" destId="{7D21B1C7-1C3C-4696-AC68-5006C25643B4}" srcOrd="0" destOrd="0" parTransId="{50FBA22B-FA91-4691-9B72-E3F282341177}" sibTransId="{63F6BC8D-60F8-4290-9B14-9746E6F77A36}"/>
    <dgm:cxn modelId="{A7073EAB-C60D-4A5B-9EE4-8AF6D8B053AA}" type="presOf" srcId="{E870B5B1-56E8-4CF2-9E0A-23446CF22B33}" destId="{ABDE1005-FE65-4C61-8648-14ACD643FB88}" srcOrd="0" destOrd="0" presId="urn:microsoft.com/office/officeart/2005/8/layout/hierarchy3"/>
    <dgm:cxn modelId="{BB8D87E5-4A9B-4D01-BC0C-617265F9C0C2}" type="presOf" srcId="{A1EF0F57-CD14-439A-89DE-F554F673ED71}" destId="{869BD6FD-FBFC-4619-BCE8-09BB39F99360}" srcOrd="0" destOrd="0" presId="urn:microsoft.com/office/officeart/2005/8/layout/hierarchy3"/>
    <dgm:cxn modelId="{89ABBF40-DDEF-4947-B8C7-D6F8D2EEF523}" srcId="{7D21B1C7-1C3C-4696-AC68-5006C25643B4}" destId="{43896012-1586-4032-A446-56D8C4FAEB58}" srcOrd="2" destOrd="0" parTransId="{66CE7F1B-D146-4D8E-8380-D01E216E298A}" sibTransId="{0FB5AF2C-3FC0-4EF8-B615-E53573459C48}"/>
    <dgm:cxn modelId="{E82B5EF5-7794-43F1-B297-4F58430E854A}" type="presOf" srcId="{F89274AD-65D8-42F3-BAE7-5D7771A8B866}" destId="{538CE614-C5EC-449A-B23C-09636CF67305}" srcOrd="0" destOrd="0" presId="urn:microsoft.com/office/officeart/2005/8/layout/hierarchy3"/>
    <dgm:cxn modelId="{C06DBA78-64CB-43D6-ADFC-27BCE8989D0A}" srcId="{545D8F42-F473-4006-94B3-7B933CE3AE01}" destId="{080D4D2A-45E8-49CE-825D-9663F9A07315}" srcOrd="0" destOrd="0" parTransId="{A1EF0F57-CD14-439A-89DE-F554F673ED71}" sibTransId="{2F570CE9-6021-4C70-9FEC-EA52C49FB930}"/>
    <dgm:cxn modelId="{65DBCA79-1374-4907-9F0F-F942B0A4BC3E}" type="presOf" srcId="{66CE7F1B-D146-4D8E-8380-D01E216E298A}" destId="{ABBFB229-964A-472D-8660-78C1CEF35EE9}" srcOrd="0" destOrd="0" presId="urn:microsoft.com/office/officeart/2005/8/layout/hierarchy3"/>
    <dgm:cxn modelId="{EBC54D41-5949-4B0D-AC6B-73444C8659A7}" type="presOf" srcId="{080D4D2A-45E8-49CE-825D-9663F9A07315}" destId="{910982AE-ECCF-4163-84CD-204AE70AB18A}" srcOrd="0" destOrd="0" presId="urn:microsoft.com/office/officeart/2005/8/layout/hierarchy3"/>
    <dgm:cxn modelId="{9E2CFE95-80B3-42F6-B278-2ACEC60180BE}" type="presOf" srcId="{7D21B1C7-1C3C-4696-AC68-5006C25643B4}" destId="{600C4A53-882E-4D5E-84BD-BF5D936A651C}" srcOrd="1" destOrd="0" presId="urn:microsoft.com/office/officeart/2005/8/layout/hierarchy3"/>
    <dgm:cxn modelId="{AA36BD9F-88C8-4AEE-AEF9-DCE0A62E8450}" type="presOf" srcId="{D82CBC13-8E82-4CA5-AD77-958A1A367CE0}" destId="{02439E39-B4A0-41C4-ACD3-23957A5F7875}" srcOrd="0" destOrd="0" presId="urn:microsoft.com/office/officeart/2005/8/layout/hierarchy3"/>
    <dgm:cxn modelId="{B2A5C057-D933-484A-8F8E-55BB002875D8}" type="presOf" srcId="{7D21B1C7-1C3C-4696-AC68-5006C25643B4}" destId="{B3EF4E80-406C-466D-B5F1-D1662EE38E00}" srcOrd="0" destOrd="0" presId="urn:microsoft.com/office/officeart/2005/8/layout/hierarchy3"/>
    <dgm:cxn modelId="{E4D51E21-BA2B-4268-A5E1-1E3B07DFC881}" type="presOf" srcId="{9CCDC5D1-2B06-4BD2-9D40-DB76651E13D0}" destId="{FD760133-1569-4660-97FE-879EDA5CA701}" srcOrd="0" destOrd="0" presId="urn:microsoft.com/office/officeart/2005/8/layout/hierarchy3"/>
    <dgm:cxn modelId="{5DE09059-1872-43BE-84B3-9581EC6AB91F}" srcId="{7D21B1C7-1C3C-4696-AC68-5006C25643B4}" destId="{0772B857-82B6-4968-A9E3-9FDD3B0E02AB}" srcOrd="0" destOrd="0" parTransId="{D8E44731-4B42-4B51-8871-12A84A662BDD}" sibTransId="{CF15895E-169A-4AEC-BBB9-EB891C5A382D}"/>
    <dgm:cxn modelId="{2FEFD8B8-BFAB-4BBF-9F44-E66774D34A46}" type="presOf" srcId="{E121F5DF-8BFD-4B6B-8F4A-C4AF5A44FA5C}" destId="{659F143E-5E57-4FAC-8B3E-9C4DF0298B08}" srcOrd="0" destOrd="0" presId="urn:microsoft.com/office/officeart/2005/8/layout/hierarchy3"/>
    <dgm:cxn modelId="{275AEA6D-F18E-423E-947C-B23680EFE11E}" type="presOf" srcId="{991A30A4-4BCC-4F99-AFD5-14147008FE4D}" destId="{08AE2C77-768C-4B88-80CF-B828FC5EBB0C}" srcOrd="0" destOrd="0" presId="urn:microsoft.com/office/officeart/2005/8/layout/hierarchy3"/>
    <dgm:cxn modelId="{91C10B76-54D3-4C70-996B-0E9593FABA6F}" type="presOf" srcId="{77B14402-9C2B-4AE4-92ED-96D3954418B5}" destId="{42904142-EA38-4477-8173-4EF8C6E8AFF3}" srcOrd="0" destOrd="0" presId="urn:microsoft.com/office/officeart/2005/8/layout/hierarchy3"/>
    <dgm:cxn modelId="{02359457-B855-45C2-B8EC-29A84298E9CE}" type="presParOf" srcId="{E82ACCA6-B97E-4D5C-BBCE-EC2C88FD4A1A}" destId="{5D2A4698-CE2E-4F06-A716-632A1E5298A4}" srcOrd="0" destOrd="0" presId="urn:microsoft.com/office/officeart/2005/8/layout/hierarchy3"/>
    <dgm:cxn modelId="{509EAF52-7017-45EA-9DC9-BE453B77201C}" type="presParOf" srcId="{5D2A4698-CE2E-4F06-A716-632A1E5298A4}" destId="{52CF7035-511E-43F0-A800-144C966B5FA0}" srcOrd="0" destOrd="0" presId="urn:microsoft.com/office/officeart/2005/8/layout/hierarchy3"/>
    <dgm:cxn modelId="{2D41A925-DF37-4428-9F6D-429983F17E3B}" type="presParOf" srcId="{52CF7035-511E-43F0-A800-144C966B5FA0}" destId="{B3EF4E80-406C-466D-B5F1-D1662EE38E00}" srcOrd="0" destOrd="0" presId="urn:microsoft.com/office/officeart/2005/8/layout/hierarchy3"/>
    <dgm:cxn modelId="{DD94D857-CDBF-4A8A-80E1-9398971D1CEC}" type="presParOf" srcId="{52CF7035-511E-43F0-A800-144C966B5FA0}" destId="{600C4A53-882E-4D5E-84BD-BF5D936A651C}" srcOrd="1" destOrd="0" presId="urn:microsoft.com/office/officeart/2005/8/layout/hierarchy3"/>
    <dgm:cxn modelId="{5E5FB6CC-0501-46DB-8735-5D26D14BBDE8}" type="presParOf" srcId="{5D2A4698-CE2E-4F06-A716-632A1E5298A4}" destId="{6BC5C87F-733D-42EA-81CB-356C560B03AF}" srcOrd="1" destOrd="0" presId="urn:microsoft.com/office/officeart/2005/8/layout/hierarchy3"/>
    <dgm:cxn modelId="{702CCA02-102D-4074-9ADA-0882DE3085A8}" type="presParOf" srcId="{6BC5C87F-733D-42EA-81CB-356C560B03AF}" destId="{234F5D40-6835-4AF3-A347-487AE47AA1F4}" srcOrd="0" destOrd="0" presId="urn:microsoft.com/office/officeart/2005/8/layout/hierarchy3"/>
    <dgm:cxn modelId="{4E54AB62-F9C9-48E4-A542-6EF58568BF72}" type="presParOf" srcId="{6BC5C87F-733D-42EA-81CB-356C560B03AF}" destId="{C08F41BF-2AC8-4DC2-AD05-094C2F896B14}" srcOrd="1" destOrd="0" presId="urn:microsoft.com/office/officeart/2005/8/layout/hierarchy3"/>
    <dgm:cxn modelId="{58E5E4DA-D36E-4FF2-B4F8-30F5E9EC72E1}" type="presParOf" srcId="{6BC5C87F-733D-42EA-81CB-356C560B03AF}" destId="{08AE2C77-768C-4B88-80CF-B828FC5EBB0C}" srcOrd="2" destOrd="0" presId="urn:microsoft.com/office/officeart/2005/8/layout/hierarchy3"/>
    <dgm:cxn modelId="{82F29594-722C-4712-9F4A-9B20AFDC2C49}" type="presParOf" srcId="{6BC5C87F-733D-42EA-81CB-356C560B03AF}" destId="{7715501B-A831-41B2-A4C6-68E1581E2E9F}" srcOrd="3" destOrd="0" presId="urn:microsoft.com/office/officeart/2005/8/layout/hierarchy3"/>
    <dgm:cxn modelId="{EFA9B702-B65C-44E5-8B80-C9B7DFDDED08}" type="presParOf" srcId="{6BC5C87F-733D-42EA-81CB-356C560B03AF}" destId="{ABBFB229-964A-472D-8660-78C1CEF35EE9}" srcOrd="4" destOrd="0" presId="urn:microsoft.com/office/officeart/2005/8/layout/hierarchy3"/>
    <dgm:cxn modelId="{D9C3E604-51C7-4BE6-B5C0-928390B214B1}" type="presParOf" srcId="{6BC5C87F-733D-42EA-81CB-356C560B03AF}" destId="{3A277767-8591-41AA-8EF3-10D38456B4CE}" srcOrd="5" destOrd="0" presId="urn:microsoft.com/office/officeart/2005/8/layout/hierarchy3"/>
    <dgm:cxn modelId="{1E196B20-0777-4CC2-B434-FA3FD1CD8E7C}" type="presParOf" srcId="{6BC5C87F-733D-42EA-81CB-356C560B03AF}" destId="{ABDE1005-FE65-4C61-8648-14ACD643FB88}" srcOrd="6" destOrd="0" presId="urn:microsoft.com/office/officeart/2005/8/layout/hierarchy3"/>
    <dgm:cxn modelId="{BD8F9A3F-2A8B-422D-B577-32F3E0CE1D51}" type="presParOf" srcId="{6BC5C87F-733D-42EA-81CB-356C560B03AF}" destId="{50F18D64-8695-404F-B7CC-F122EB7E9E35}" srcOrd="7" destOrd="0" presId="urn:microsoft.com/office/officeart/2005/8/layout/hierarchy3"/>
    <dgm:cxn modelId="{4FF35693-B740-4487-9A58-F8D2976E995E}" type="presParOf" srcId="{E82ACCA6-B97E-4D5C-BBCE-EC2C88FD4A1A}" destId="{9BB2D4A2-18CF-4696-A4E8-C613151A835C}" srcOrd="1" destOrd="0" presId="urn:microsoft.com/office/officeart/2005/8/layout/hierarchy3"/>
    <dgm:cxn modelId="{93AEB709-F655-4BF6-9C37-D90991377A4C}" type="presParOf" srcId="{9BB2D4A2-18CF-4696-A4E8-C613151A835C}" destId="{23C2634E-B705-46C1-876D-6F2EB3600640}" srcOrd="0" destOrd="0" presId="urn:microsoft.com/office/officeart/2005/8/layout/hierarchy3"/>
    <dgm:cxn modelId="{9FAEE411-6A27-48F2-80CE-1E39B4ECFB19}" type="presParOf" srcId="{23C2634E-B705-46C1-876D-6F2EB3600640}" destId="{04C3C15C-2017-4CDB-ADBD-69D4981166AF}" srcOrd="0" destOrd="0" presId="urn:microsoft.com/office/officeart/2005/8/layout/hierarchy3"/>
    <dgm:cxn modelId="{8929B0FE-9156-4C54-BB5F-F8D840D3ABDD}" type="presParOf" srcId="{23C2634E-B705-46C1-876D-6F2EB3600640}" destId="{E05049BC-083F-479A-A16E-2BF4E181E343}" srcOrd="1" destOrd="0" presId="urn:microsoft.com/office/officeart/2005/8/layout/hierarchy3"/>
    <dgm:cxn modelId="{F4EF4A4B-8608-4286-88C5-19C857E1042A}" type="presParOf" srcId="{9BB2D4A2-18CF-4696-A4E8-C613151A835C}" destId="{57AC1087-68DB-4A36-B887-05A943EB985A}" srcOrd="1" destOrd="0" presId="urn:microsoft.com/office/officeart/2005/8/layout/hierarchy3"/>
    <dgm:cxn modelId="{1C947E25-BC43-4FC5-BAC9-FF85F3810F90}" type="presParOf" srcId="{57AC1087-68DB-4A36-B887-05A943EB985A}" destId="{869BD6FD-FBFC-4619-BCE8-09BB39F99360}" srcOrd="0" destOrd="0" presId="urn:microsoft.com/office/officeart/2005/8/layout/hierarchy3"/>
    <dgm:cxn modelId="{9D16777C-AD1E-4A4C-B3E7-715FCD7B7605}" type="presParOf" srcId="{57AC1087-68DB-4A36-B887-05A943EB985A}" destId="{910982AE-ECCF-4163-84CD-204AE70AB18A}" srcOrd="1" destOrd="0" presId="urn:microsoft.com/office/officeart/2005/8/layout/hierarchy3"/>
    <dgm:cxn modelId="{85F1D820-0383-4DC0-B079-14D151099765}" type="presParOf" srcId="{57AC1087-68DB-4A36-B887-05A943EB985A}" destId="{659F143E-5E57-4FAC-8B3E-9C4DF0298B08}" srcOrd="2" destOrd="0" presId="urn:microsoft.com/office/officeart/2005/8/layout/hierarchy3"/>
    <dgm:cxn modelId="{338EEB78-EBA5-4DCF-938A-07502833ACF1}" type="presParOf" srcId="{57AC1087-68DB-4A36-B887-05A943EB985A}" destId="{42904142-EA38-4477-8173-4EF8C6E8AFF3}" srcOrd="3" destOrd="0" presId="urn:microsoft.com/office/officeart/2005/8/layout/hierarchy3"/>
    <dgm:cxn modelId="{9D96C5AE-515A-4D4B-B3A7-641ABA6D9613}" type="presParOf" srcId="{57AC1087-68DB-4A36-B887-05A943EB985A}" destId="{FD760133-1569-4660-97FE-879EDA5CA701}" srcOrd="4" destOrd="0" presId="urn:microsoft.com/office/officeart/2005/8/layout/hierarchy3"/>
    <dgm:cxn modelId="{EA6494B1-1840-4194-A512-99715197157C}" type="presParOf" srcId="{57AC1087-68DB-4A36-B887-05A943EB985A}" destId="{970408AF-CF67-46B4-8417-F6F9581259DB}" srcOrd="5" destOrd="0" presId="urn:microsoft.com/office/officeart/2005/8/layout/hierarchy3"/>
    <dgm:cxn modelId="{B8A4CF3D-E4A8-4245-B8DD-9BF0A8ADB309}" type="presParOf" srcId="{57AC1087-68DB-4A36-B887-05A943EB985A}" destId="{538CE614-C5EC-449A-B23C-09636CF67305}" srcOrd="6" destOrd="0" presId="urn:microsoft.com/office/officeart/2005/8/layout/hierarchy3"/>
    <dgm:cxn modelId="{E853D460-070D-43BB-AA1E-7D9F1EBF422C}" type="presParOf" srcId="{57AC1087-68DB-4A36-B887-05A943EB985A}" destId="{02439E39-B4A0-41C4-ACD3-23957A5F787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F6DEA-6225-4C00-92E5-A549C7AA24DA}">
      <dsp:nvSpPr>
        <dsp:cNvPr id="0" name=""/>
        <dsp:cNvSpPr/>
      </dsp:nvSpPr>
      <dsp:spPr>
        <a:xfrm>
          <a:off x="2486666" y="2190845"/>
          <a:ext cx="1624958" cy="1624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AD</a:t>
          </a:r>
          <a:endParaRPr lang="en-US" sz="6500" kern="1200" dirty="0"/>
        </a:p>
      </dsp:txBody>
      <dsp:txXfrm>
        <a:off x="2724636" y="2428815"/>
        <a:ext cx="1149018" cy="1149018"/>
      </dsp:txXfrm>
    </dsp:sp>
    <dsp:sp modelId="{AA3A0744-9489-4129-A7B6-DEF9499F8A67}">
      <dsp:nvSpPr>
        <dsp:cNvPr id="0" name=""/>
        <dsp:cNvSpPr/>
      </dsp:nvSpPr>
      <dsp:spPr>
        <a:xfrm rot="10800000">
          <a:off x="913873" y="2771768"/>
          <a:ext cx="1486289" cy="46311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71C6D-2844-4DA0-BB00-F9D606850DCF}">
      <dsp:nvSpPr>
        <dsp:cNvPr id="0" name=""/>
        <dsp:cNvSpPr/>
      </dsp:nvSpPr>
      <dsp:spPr>
        <a:xfrm>
          <a:off x="142018" y="2385840"/>
          <a:ext cx="1543710" cy="1234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APP</a:t>
          </a:r>
          <a:endParaRPr lang="en-US" sz="3000" kern="1200" dirty="0"/>
        </a:p>
      </dsp:txBody>
      <dsp:txXfrm>
        <a:off x="178189" y="2422011"/>
        <a:ext cx="1471368" cy="1162626"/>
      </dsp:txXfrm>
    </dsp:sp>
    <dsp:sp modelId="{A2CE96AF-C83D-4149-9ABE-3BDDC0BA48EF}">
      <dsp:nvSpPr>
        <dsp:cNvPr id="0" name=""/>
        <dsp:cNvSpPr/>
      </dsp:nvSpPr>
      <dsp:spPr>
        <a:xfrm rot="13500000">
          <a:off x="1394841" y="1610609"/>
          <a:ext cx="1486289" cy="46311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041C7-B883-4CBD-88F2-68731C35D255}">
      <dsp:nvSpPr>
        <dsp:cNvPr id="0" name=""/>
        <dsp:cNvSpPr/>
      </dsp:nvSpPr>
      <dsp:spPr>
        <a:xfrm>
          <a:off x="840648" y="699198"/>
          <a:ext cx="1543710" cy="1234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APOE e4</a:t>
          </a:r>
          <a:endParaRPr lang="en-US" sz="3000" kern="1200" dirty="0"/>
        </a:p>
      </dsp:txBody>
      <dsp:txXfrm>
        <a:off x="876819" y="735369"/>
        <a:ext cx="1471368" cy="1162626"/>
      </dsp:txXfrm>
    </dsp:sp>
    <dsp:sp modelId="{2FFFBAF1-C895-48B9-9591-0C88C8C6B24B}">
      <dsp:nvSpPr>
        <dsp:cNvPr id="0" name=""/>
        <dsp:cNvSpPr/>
      </dsp:nvSpPr>
      <dsp:spPr>
        <a:xfrm rot="16200000">
          <a:off x="2556001" y="1129641"/>
          <a:ext cx="1486289" cy="46311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25A42-AFDF-41B8-93EE-2E0B207A7F69}">
      <dsp:nvSpPr>
        <dsp:cNvPr id="0" name=""/>
        <dsp:cNvSpPr/>
      </dsp:nvSpPr>
      <dsp:spPr>
        <a:xfrm>
          <a:off x="2527290" y="568"/>
          <a:ext cx="1543710" cy="1234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PSEN1/2</a:t>
          </a:r>
          <a:endParaRPr lang="en-US" sz="3000" kern="1200" dirty="0"/>
        </a:p>
      </dsp:txBody>
      <dsp:txXfrm>
        <a:off x="2563461" y="36739"/>
        <a:ext cx="1471368" cy="1162626"/>
      </dsp:txXfrm>
    </dsp:sp>
    <dsp:sp modelId="{F345B276-F2C8-4DC9-94DC-C39BBC73F1A8}">
      <dsp:nvSpPr>
        <dsp:cNvPr id="0" name=""/>
        <dsp:cNvSpPr/>
      </dsp:nvSpPr>
      <dsp:spPr>
        <a:xfrm rot="18900000">
          <a:off x="3717160" y="1610609"/>
          <a:ext cx="1486289" cy="46311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2BAD2-B620-40FB-BC58-904AEFD7C6CF}">
      <dsp:nvSpPr>
        <dsp:cNvPr id="0" name=""/>
        <dsp:cNvSpPr/>
      </dsp:nvSpPr>
      <dsp:spPr>
        <a:xfrm>
          <a:off x="4213932" y="699198"/>
          <a:ext cx="1543710" cy="1234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GRASP results</a:t>
          </a:r>
          <a:endParaRPr lang="en-US" sz="3000" kern="1200" dirty="0"/>
        </a:p>
      </dsp:txBody>
      <dsp:txXfrm>
        <a:off x="4250103" y="735369"/>
        <a:ext cx="1471368" cy="1162626"/>
      </dsp:txXfrm>
    </dsp:sp>
    <dsp:sp modelId="{A8B4E15F-CD3E-49DA-96CC-CB1DC9330657}">
      <dsp:nvSpPr>
        <dsp:cNvPr id="0" name=""/>
        <dsp:cNvSpPr/>
      </dsp:nvSpPr>
      <dsp:spPr>
        <a:xfrm>
          <a:off x="4198128" y="2771768"/>
          <a:ext cx="1486289" cy="46311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750C8-7573-4F60-9791-548B21B0C56B}">
      <dsp:nvSpPr>
        <dsp:cNvPr id="0" name=""/>
        <dsp:cNvSpPr/>
      </dsp:nvSpPr>
      <dsp:spPr>
        <a:xfrm>
          <a:off x="4912562" y="2385840"/>
          <a:ext cx="1543710" cy="1234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ClinVar</a:t>
          </a:r>
          <a:endParaRPr lang="en-US" sz="3000" kern="1200" dirty="0"/>
        </a:p>
      </dsp:txBody>
      <dsp:txXfrm>
        <a:off x="4948733" y="2422011"/>
        <a:ext cx="1471368" cy="1162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8479E-7BE6-4783-A0AB-4F324CA742AE}">
      <dsp:nvSpPr>
        <dsp:cNvPr id="0" name=""/>
        <dsp:cNvSpPr/>
      </dsp:nvSpPr>
      <dsp:spPr>
        <a:xfrm>
          <a:off x="1405504" y="260"/>
          <a:ext cx="2108257" cy="10147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Risk variant 1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Risk variant 2</a:t>
          </a:r>
          <a:endParaRPr lang="en-US" sz="2100" kern="1200" dirty="0"/>
        </a:p>
      </dsp:txBody>
      <dsp:txXfrm>
        <a:off x="1405504" y="127099"/>
        <a:ext cx="1727741" cy="761031"/>
      </dsp:txXfrm>
    </dsp:sp>
    <dsp:sp modelId="{0696A89A-FBE8-45EE-90A5-CA0AC90C54D1}">
      <dsp:nvSpPr>
        <dsp:cNvPr id="0" name=""/>
        <dsp:cNvSpPr/>
      </dsp:nvSpPr>
      <dsp:spPr>
        <a:xfrm>
          <a:off x="0" y="260"/>
          <a:ext cx="1405504" cy="1014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Sample #1</a:t>
          </a:r>
          <a:endParaRPr lang="en-US" sz="2700" kern="1200" dirty="0"/>
        </a:p>
      </dsp:txBody>
      <dsp:txXfrm>
        <a:off x="49534" y="49794"/>
        <a:ext cx="1306436" cy="915641"/>
      </dsp:txXfrm>
    </dsp:sp>
    <dsp:sp modelId="{2D35956D-349F-49AE-B38C-7F8C83E30EA6}">
      <dsp:nvSpPr>
        <dsp:cNvPr id="0" name=""/>
        <dsp:cNvSpPr/>
      </dsp:nvSpPr>
      <dsp:spPr>
        <a:xfrm>
          <a:off x="1405504" y="1116440"/>
          <a:ext cx="2108257" cy="10147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Risk variant 1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Risk variant 3</a:t>
          </a:r>
          <a:endParaRPr lang="en-US" sz="2100" kern="1200" dirty="0"/>
        </a:p>
      </dsp:txBody>
      <dsp:txXfrm>
        <a:off x="1405504" y="1243279"/>
        <a:ext cx="1727741" cy="761031"/>
      </dsp:txXfrm>
    </dsp:sp>
    <dsp:sp modelId="{17A424E1-D5D3-4481-9691-699CB0E77B92}">
      <dsp:nvSpPr>
        <dsp:cNvPr id="0" name=""/>
        <dsp:cNvSpPr/>
      </dsp:nvSpPr>
      <dsp:spPr>
        <a:xfrm>
          <a:off x="0" y="1116440"/>
          <a:ext cx="1405504" cy="10147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Sample #2</a:t>
          </a:r>
          <a:endParaRPr lang="en-US" sz="2700" kern="1200" dirty="0"/>
        </a:p>
      </dsp:txBody>
      <dsp:txXfrm>
        <a:off x="49534" y="1165974"/>
        <a:ext cx="1306436" cy="915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F4E80-406C-466D-B5F1-D1662EE38E00}">
      <dsp:nvSpPr>
        <dsp:cNvPr id="0" name=""/>
        <dsp:cNvSpPr/>
      </dsp:nvSpPr>
      <dsp:spPr>
        <a:xfrm>
          <a:off x="1084432" y="344"/>
          <a:ext cx="1131481" cy="565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Risk Variant #1</a:t>
          </a:r>
          <a:endParaRPr lang="en-US" sz="1700" kern="1200" dirty="0"/>
        </a:p>
      </dsp:txBody>
      <dsp:txXfrm>
        <a:off x="1101002" y="16914"/>
        <a:ext cx="1098341" cy="532600"/>
      </dsp:txXfrm>
    </dsp:sp>
    <dsp:sp modelId="{234F5D40-6835-4AF3-A347-487AE47AA1F4}">
      <dsp:nvSpPr>
        <dsp:cNvPr id="0" name=""/>
        <dsp:cNvSpPr/>
      </dsp:nvSpPr>
      <dsp:spPr>
        <a:xfrm>
          <a:off x="1197580" y="566085"/>
          <a:ext cx="113148" cy="42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305"/>
              </a:lnTo>
              <a:lnTo>
                <a:pt x="113148" y="424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F41BF-2AC8-4DC2-AD05-094C2F896B14}">
      <dsp:nvSpPr>
        <dsp:cNvPr id="0" name=""/>
        <dsp:cNvSpPr/>
      </dsp:nvSpPr>
      <dsp:spPr>
        <a:xfrm>
          <a:off x="1310728" y="707520"/>
          <a:ext cx="905184" cy="56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Non-AD Variant #1 (n=7)</a:t>
          </a:r>
          <a:endParaRPr lang="en-US" sz="1100" kern="1200" dirty="0"/>
        </a:p>
      </dsp:txBody>
      <dsp:txXfrm>
        <a:off x="1327298" y="724090"/>
        <a:ext cx="872044" cy="532600"/>
      </dsp:txXfrm>
    </dsp:sp>
    <dsp:sp modelId="{08AE2C77-768C-4B88-80CF-B828FC5EBB0C}">
      <dsp:nvSpPr>
        <dsp:cNvPr id="0" name=""/>
        <dsp:cNvSpPr/>
      </dsp:nvSpPr>
      <dsp:spPr>
        <a:xfrm>
          <a:off x="1197580" y="566085"/>
          <a:ext cx="113148" cy="1131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481"/>
              </a:lnTo>
              <a:lnTo>
                <a:pt x="113148" y="11314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5501B-A831-41B2-A4C6-68E1581E2E9F}">
      <dsp:nvSpPr>
        <dsp:cNvPr id="0" name=""/>
        <dsp:cNvSpPr/>
      </dsp:nvSpPr>
      <dsp:spPr>
        <a:xfrm>
          <a:off x="1310728" y="1414696"/>
          <a:ext cx="905184" cy="56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Non-AD Variant #2</a:t>
          </a:r>
          <a:r>
            <a:rPr lang="en-US" sz="1100" kern="1200" dirty="0" smtClean="0"/>
            <a:t> (n=5)</a:t>
          </a:r>
          <a:endParaRPr lang="en-US" sz="1100" kern="1200" dirty="0"/>
        </a:p>
      </dsp:txBody>
      <dsp:txXfrm>
        <a:off x="1327298" y="1431266"/>
        <a:ext cx="872044" cy="532600"/>
      </dsp:txXfrm>
    </dsp:sp>
    <dsp:sp modelId="{ABBFB229-964A-472D-8660-78C1CEF35EE9}">
      <dsp:nvSpPr>
        <dsp:cNvPr id="0" name=""/>
        <dsp:cNvSpPr/>
      </dsp:nvSpPr>
      <dsp:spPr>
        <a:xfrm>
          <a:off x="1197580" y="566085"/>
          <a:ext cx="113148" cy="183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657"/>
              </a:lnTo>
              <a:lnTo>
                <a:pt x="113148" y="18386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7767-8591-41AA-8EF3-10D38456B4CE}">
      <dsp:nvSpPr>
        <dsp:cNvPr id="0" name=""/>
        <dsp:cNvSpPr/>
      </dsp:nvSpPr>
      <dsp:spPr>
        <a:xfrm>
          <a:off x="1310728" y="2121871"/>
          <a:ext cx="905184" cy="56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Non-AD Variant #3</a:t>
          </a:r>
          <a:r>
            <a:rPr lang="en-US" sz="1100" kern="1200" dirty="0" smtClean="0"/>
            <a:t> (n=2)</a:t>
          </a:r>
          <a:endParaRPr lang="en-US" sz="1100" kern="1200" dirty="0"/>
        </a:p>
      </dsp:txBody>
      <dsp:txXfrm>
        <a:off x="1327298" y="2138441"/>
        <a:ext cx="872044" cy="532600"/>
      </dsp:txXfrm>
    </dsp:sp>
    <dsp:sp modelId="{ABDE1005-FE65-4C61-8648-14ACD643FB88}">
      <dsp:nvSpPr>
        <dsp:cNvPr id="0" name=""/>
        <dsp:cNvSpPr/>
      </dsp:nvSpPr>
      <dsp:spPr>
        <a:xfrm>
          <a:off x="1197580" y="566085"/>
          <a:ext cx="113148" cy="2545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5832"/>
              </a:lnTo>
              <a:lnTo>
                <a:pt x="113148" y="2545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18D64-8695-404F-B7CC-F122EB7E9E35}">
      <dsp:nvSpPr>
        <dsp:cNvPr id="0" name=""/>
        <dsp:cNvSpPr/>
      </dsp:nvSpPr>
      <dsp:spPr>
        <a:xfrm>
          <a:off x="1310728" y="2829047"/>
          <a:ext cx="905184" cy="56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Non-AD Variant #4</a:t>
          </a:r>
          <a:r>
            <a:rPr lang="en-US" sz="1100" kern="1200" dirty="0" smtClean="0"/>
            <a:t> (n=1)</a:t>
          </a:r>
          <a:endParaRPr lang="en-US" sz="1100" kern="1200" dirty="0"/>
        </a:p>
      </dsp:txBody>
      <dsp:txXfrm>
        <a:off x="1327298" y="2845617"/>
        <a:ext cx="872044" cy="532600"/>
      </dsp:txXfrm>
    </dsp:sp>
    <dsp:sp modelId="{04C3C15C-2017-4CDB-ADBD-69D4981166AF}">
      <dsp:nvSpPr>
        <dsp:cNvPr id="0" name=""/>
        <dsp:cNvSpPr/>
      </dsp:nvSpPr>
      <dsp:spPr>
        <a:xfrm>
          <a:off x="2498783" y="344"/>
          <a:ext cx="1131481" cy="565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Risk Variant #2</a:t>
          </a:r>
          <a:endParaRPr lang="en-US" sz="1700" kern="1200" dirty="0"/>
        </a:p>
      </dsp:txBody>
      <dsp:txXfrm>
        <a:off x="2515353" y="16914"/>
        <a:ext cx="1098341" cy="532600"/>
      </dsp:txXfrm>
    </dsp:sp>
    <dsp:sp modelId="{869BD6FD-FBFC-4619-BCE8-09BB39F99360}">
      <dsp:nvSpPr>
        <dsp:cNvPr id="0" name=""/>
        <dsp:cNvSpPr/>
      </dsp:nvSpPr>
      <dsp:spPr>
        <a:xfrm>
          <a:off x="2611931" y="566085"/>
          <a:ext cx="113148" cy="42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305"/>
              </a:lnTo>
              <a:lnTo>
                <a:pt x="113148" y="424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982AE-ECCF-4163-84CD-204AE70AB18A}">
      <dsp:nvSpPr>
        <dsp:cNvPr id="0" name=""/>
        <dsp:cNvSpPr/>
      </dsp:nvSpPr>
      <dsp:spPr>
        <a:xfrm>
          <a:off x="2725079" y="707520"/>
          <a:ext cx="905184" cy="56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Non-AD Variant #1 (n=10)</a:t>
          </a:r>
          <a:endParaRPr lang="en-US" sz="1100" kern="1200" dirty="0"/>
        </a:p>
      </dsp:txBody>
      <dsp:txXfrm>
        <a:off x="2741649" y="724090"/>
        <a:ext cx="872044" cy="532600"/>
      </dsp:txXfrm>
    </dsp:sp>
    <dsp:sp modelId="{659F143E-5E57-4FAC-8B3E-9C4DF0298B08}">
      <dsp:nvSpPr>
        <dsp:cNvPr id="0" name=""/>
        <dsp:cNvSpPr/>
      </dsp:nvSpPr>
      <dsp:spPr>
        <a:xfrm>
          <a:off x="2611931" y="566085"/>
          <a:ext cx="113148" cy="1131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481"/>
              </a:lnTo>
              <a:lnTo>
                <a:pt x="113148" y="11314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04142-EA38-4477-8173-4EF8C6E8AFF3}">
      <dsp:nvSpPr>
        <dsp:cNvPr id="0" name=""/>
        <dsp:cNvSpPr/>
      </dsp:nvSpPr>
      <dsp:spPr>
        <a:xfrm>
          <a:off x="2725079" y="1414696"/>
          <a:ext cx="905184" cy="56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Non-AD Variant #2 (n=5)</a:t>
          </a:r>
          <a:endParaRPr lang="en-US" sz="1100" kern="1200" dirty="0"/>
        </a:p>
      </dsp:txBody>
      <dsp:txXfrm>
        <a:off x="2741649" y="1431266"/>
        <a:ext cx="872044" cy="532600"/>
      </dsp:txXfrm>
    </dsp:sp>
    <dsp:sp modelId="{FD760133-1569-4660-97FE-879EDA5CA701}">
      <dsp:nvSpPr>
        <dsp:cNvPr id="0" name=""/>
        <dsp:cNvSpPr/>
      </dsp:nvSpPr>
      <dsp:spPr>
        <a:xfrm>
          <a:off x="2611931" y="566085"/>
          <a:ext cx="113148" cy="183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657"/>
              </a:lnTo>
              <a:lnTo>
                <a:pt x="113148" y="18386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408AF-CF67-46B4-8417-F6F9581259DB}">
      <dsp:nvSpPr>
        <dsp:cNvPr id="0" name=""/>
        <dsp:cNvSpPr/>
      </dsp:nvSpPr>
      <dsp:spPr>
        <a:xfrm>
          <a:off x="2725079" y="2121871"/>
          <a:ext cx="905184" cy="56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Non-AD Variant #3 (n=3)</a:t>
          </a:r>
          <a:endParaRPr lang="en-US" sz="1100" kern="1200" dirty="0"/>
        </a:p>
      </dsp:txBody>
      <dsp:txXfrm>
        <a:off x="2741649" y="2138441"/>
        <a:ext cx="872044" cy="532600"/>
      </dsp:txXfrm>
    </dsp:sp>
    <dsp:sp modelId="{538CE614-C5EC-449A-B23C-09636CF67305}">
      <dsp:nvSpPr>
        <dsp:cNvPr id="0" name=""/>
        <dsp:cNvSpPr/>
      </dsp:nvSpPr>
      <dsp:spPr>
        <a:xfrm>
          <a:off x="2611931" y="566085"/>
          <a:ext cx="113148" cy="2545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5832"/>
              </a:lnTo>
              <a:lnTo>
                <a:pt x="113148" y="2545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39E39-B4A0-41C4-ACD3-23957A5F7875}">
      <dsp:nvSpPr>
        <dsp:cNvPr id="0" name=""/>
        <dsp:cNvSpPr/>
      </dsp:nvSpPr>
      <dsp:spPr>
        <a:xfrm>
          <a:off x="2725079" y="2829047"/>
          <a:ext cx="905184" cy="56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Non-AD Variant #4 (n=2)</a:t>
          </a:r>
          <a:endParaRPr lang="en-US" sz="1100" kern="1200" dirty="0"/>
        </a:p>
      </dsp:txBody>
      <dsp:txXfrm>
        <a:off x="2741649" y="2845617"/>
        <a:ext cx="872044" cy="532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6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ED1A-C389-4327-9B67-2D897395341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1277-39B8-4C76-AABB-C24E4D4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z.org/alzheimers-dementia/facts-figu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zheimers.net/history-of-alzheim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variants associated with risk factors for Alzheimer’s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917" y="4701373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EN.580.688</a:t>
            </a:r>
          </a:p>
          <a:p>
            <a:pPr algn="r"/>
            <a:r>
              <a:rPr lang="en-US" dirty="0" smtClean="0"/>
              <a:t>4/15/2020</a:t>
            </a:r>
            <a:endParaRPr lang="en-US" dirty="0" smtClean="0"/>
          </a:p>
          <a:p>
            <a:pPr algn="r"/>
            <a:r>
              <a:rPr lang="en-US" dirty="0" smtClean="0"/>
              <a:t>Jong Shin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be the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How can you assure that the pattern you see is representative of AD and not of a general population?</a:t>
            </a:r>
          </a:p>
          <a:p>
            <a:r>
              <a:rPr lang="en-US" dirty="0" smtClean="0"/>
              <a:t>Solution: subtract the “background” from the result</a:t>
            </a:r>
          </a:p>
          <a:p>
            <a:endParaRPr lang="en-US" dirty="0"/>
          </a:p>
          <a:p>
            <a:r>
              <a:rPr lang="en-US" dirty="0" smtClean="0"/>
              <a:t>Why would this be any different than what is already published?</a:t>
            </a:r>
          </a:p>
          <a:p>
            <a:r>
              <a:rPr lang="en-US" dirty="0" smtClean="0"/>
              <a:t>Answer: this looks at specific variants rather than genes associated with the disease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02774" y="6488668"/>
            <a:ext cx="217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Poblador-Plou</a:t>
            </a:r>
            <a:r>
              <a:rPr lang="en-US" dirty="0" smtClean="0"/>
              <a:t> 2014)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856" y="2830434"/>
            <a:ext cx="8000144" cy="35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Alzheimer’s disease (AD) is a progressive, neurodegenerative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common cause of dementia (60-80% of </a:t>
            </a:r>
            <a:r>
              <a:rPr lang="en-US" dirty="0" err="1" smtClean="0"/>
              <a:t>demetia</a:t>
            </a:r>
            <a:r>
              <a:rPr lang="en-US" dirty="0" smtClean="0"/>
              <a:t> cases)</a:t>
            </a:r>
          </a:p>
          <a:p>
            <a:endParaRPr lang="en-US" dirty="0"/>
          </a:p>
          <a:p>
            <a:r>
              <a:rPr lang="en-US" dirty="0" smtClean="0"/>
              <a:t>In the US,</a:t>
            </a:r>
          </a:p>
          <a:p>
            <a:pPr lvl="1"/>
            <a:r>
              <a:rPr lang="en-US" dirty="0" smtClean="0"/>
              <a:t>the 6th leading cause of death</a:t>
            </a:r>
          </a:p>
          <a:p>
            <a:pPr lvl="1"/>
            <a:r>
              <a:rPr lang="en-US" dirty="0" smtClean="0"/>
              <a:t>1 in 10 over the age of 65 has AD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2-in-3 people with AD are women</a:t>
            </a:r>
          </a:p>
          <a:p>
            <a:endParaRPr lang="en-US" dirty="0" smtClean="0"/>
          </a:p>
          <a:p>
            <a:r>
              <a:rPr lang="en-US" dirty="0" smtClean="0"/>
              <a:t>Typical life expectancy after an Alzheimer’s diagnosis is 4-to-8 years</a:t>
            </a:r>
          </a:p>
          <a:p>
            <a:endParaRPr lang="en-US" dirty="0"/>
          </a:p>
          <a:p>
            <a:r>
              <a:rPr lang="en-US" dirty="0" smtClean="0"/>
              <a:t>Cannot be cured, prevented or slowed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3733" y="6488668"/>
            <a:ext cx="5378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https://www.alz.org/alzheimers-dementia/facts-figures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cause of AD is still unknown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AD first described by Dr. </a:t>
            </a:r>
            <a:r>
              <a:rPr lang="en-US" dirty="0" err="1" smtClean="0"/>
              <a:t>Alois</a:t>
            </a:r>
            <a:r>
              <a:rPr lang="en-US" dirty="0" smtClean="0"/>
              <a:t> Alzheimer in 1906</a:t>
            </a:r>
          </a:p>
          <a:p>
            <a:endParaRPr lang="en-US" dirty="0"/>
          </a:p>
          <a:p>
            <a:r>
              <a:rPr lang="en-US" dirty="0" smtClean="0"/>
              <a:t>National Institute </a:t>
            </a:r>
            <a:r>
              <a:rPr lang="en-US" dirty="0" smtClean="0"/>
              <a:t>on </a:t>
            </a:r>
            <a:r>
              <a:rPr lang="en-US" dirty="0" smtClean="0"/>
              <a:t>Aging (NIA) began funding Alzheimer’s Disease Centers in 1984</a:t>
            </a:r>
          </a:p>
          <a:p>
            <a:endParaRPr lang="en-US" dirty="0"/>
          </a:p>
          <a:p>
            <a:r>
              <a:rPr lang="en-US" dirty="0" smtClean="0"/>
              <a:t>FDA approves first Alzheimer’s drug in 1993</a:t>
            </a:r>
          </a:p>
          <a:p>
            <a:endParaRPr lang="en-US" dirty="0"/>
          </a:p>
          <a:p>
            <a:r>
              <a:rPr lang="en-US" dirty="0" smtClean="0"/>
              <a:t>Much research has been done, but no practical progression made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5376" y="6488668"/>
            <a:ext cx="4996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https://www.alzheimers.net/history-of-alzheimers/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main </a:t>
            </a:r>
            <a:r>
              <a:rPr lang="en-US" dirty="0" err="1" smtClean="0"/>
              <a:t>caterogies</a:t>
            </a:r>
            <a:r>
              <a:rPr lang="en-US" dirty="0" smtClean="0"/>
              <a:t> of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Early-onset AD (&lt;= 65 </a:t>
            </a:r>
            <a:r>
              <a:rPr lang="en-US" dirty="0" err="1" smtClean="0"/>
              <a:t>yr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Caused by rare and dominantly inherited mutations</a:t>
            </a:r>
          </a:p>
          <a:p>
            <a:pPr lvl="2"/>
            <a:r>
              <a:rPr lang="en-US" dirty="0" smtClean="0"/>
              <a:t>APP</a:t>
            </a:r>
            <a:endParaRPr lang="en-US" dirty="0"/>
          </a:p>
          <a:p>
            <a:pPr lvl="2"/>
            <a:r>
              <a:rPr lang="en-US" dirty="0" smtClean="0"/>
              <a:t>PSEN1</a:t>
            </a:r>
            <a:endParaRPr lang="en-US" dirty="0"/>
          </a:p>
          <a:p>
            <a:pPr lvl="2"/>
            <a:r>
              <a:rPr lang="en-US" dirty="0"/>
              <a:t>PSEN2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Strong genetic component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further subcategorized as familial or sporadic</a:t>
            </a:r>
          </a:p>
          <a:p>
            <a:pPr lvl="1"/>
            <a:endParaRPr lang="en-US" dirty="0"/>
          </a:p>
        </p:txBody>
      </p:sp>
      <p:pic>
        <p:nvPicPr>
          <p:cNvPr id="1026" name="Picture 2" descr="THE BRAIN FROM TOP TO BOT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3028949"/>
            <a:ext cx="39528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main </a:t>
            </a:r>
            <a:r>
              <a:rPr lang="en-US" dirty="0" err="1" smtClean="0"/>
              <a:t>caterogies</a:t>
            </a:r>
            <a:r>
              <a:rPr lang="en-US" dirty="0" smtClean="0"/>
              <a:t> of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822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Late-onset </a:t>
            </a:r>
            <a:r>
              <a:rPr lang="en-US" dirty="0" smtClean="0"/>
              <a:t>AD (&gt; 65 </a:t>
            </a:r>
            <a:r>
              <a:rPr lang="en-US" dirty="0" err="1" smtClean="0"/>
              <a:t>yr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Genetically far more complex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Most cases are sporadic with no family history of the disease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Before the large-scale GWAS, APOE e4 only well-established risk factor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95" y="2243621"/>
            <a:ext cx="5277492" cy="38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predictive model to classify AD from the non-AD variant fingerprints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genes that are associated with AD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disease phenotypes that </a:t>
            </a:r>
            <a:r>
              <a:rPr lang="en-US" dirty="0" smtClean="0"/>
              <a:t>frequently occur with AD</a:t>
            </a:r>
          </a:p>
          <a:p>
            <a:pPr lvl="1"/>
            <a:r>
              <a:rPr lang="en-US" dirty="0" smtClean="0"/>
              <a:t>Identify specific variants present with 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genetic risk factors lead to AD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89410377"/>
              </p:ext>
            </p:extLst>
          </p:nvPr>
        </p:nvGraphicFramePr>
        <p:xfrm>
          <a:off x="1847065" y="2517169"/>
          <a:ext cx="6598292" cy="38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2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062"/>
            <a:ext cx="10771598" cy="47087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Acquisition of dataset</a:t>
            </a:r>
          </a:p>
          <a:p>
            <a:pPr lvl="1"/>
            <a:r>
              <a:rPr lang="en-US" dirty="0" err="1" smtClean="0"/>
              <a:t>openSNP</a:t>
            </a:r>
            <a:r>
              <a:rPr lang="en-US" dirty="0" smtClean="0"/>
              <a:t> (~13 genetic data; relatives of AD)</a:t>
            </a:r>
          </a:p>
          <a:p>
            <a:pPr lvl="1"/>
            <a:r>
              <a:rPr lang="en-US" dirty="0" smtClean="0"/>
              <a:t>Personal Genome Project (~900 genetic data)</a:t>
            </a:r>
          </a:p>
          <a:p>
            <a:endParaRPr lang="en-US" dirty="0"/>
          </a:p>
          <a:p>
            <a:r>
              <a:rPr lang="en-US" dirty="0" smtClean="0"/>
              <a:t>Annotation</a:t>
            </a:r>
          </a:p>
          <a:p>
            <a:pPr lvl="1"/>
            <a:r>
              <a:rPr lang="en-US" dirty="0" err="1" smtClean="0"/>
              <a:t>ClinVar</a:t>
            </a:r>
            <a:r>
              <a:rPr lang="en-US" dirty="0" smtClean="0"/>
              <a:t> (genomic variation)</a:t>
            </a:r>
          </a:p>
          <a:p>
            <a:pPr lvl="1"/>
            <a:r>
              <a:rPr lang="en-US" dirty="0" smtClean="0"/>
              <a:t>Gene Ontology (gene function)</a:t>
            </a:r>
          </a:p>
          <a:p>
            <a:pPr lvl="1"/>
            <a:r>
              <a:rPr lang="en-US" dirty="0" smtClean="0"/>
              <a:t>GRASP (genetic association between SNPs and phenotypes)</a:t>
            </a:r>
          </a:p>
          <a:p>
            <a:pPr lvl="1"/>
            <a:r>
              <a:rPr lang="en-US" dirty="0" smtClean="0"/>
              <a:t>PhD-</a:t>
            </a:r>
            <a:r>
              <a:rPr lang="en-US" dirty="0" err="1" smtClean="0"/>
              <a:t>SNPg</a:t>
            </a:r>
            <a:r>
              <a:rPr lang="en-US" dirty="0" smtClean="0"/>
              <a:t> (prediction of pathogenic variants)</a:t>
            </a:r>
          </a:p>
          <a:p>
            <a:pPr lvl="1"/>
            <a:r>
              <a:rPr lang="en-US" dirty="0" smtClean="0"/>
              <a:t>FTHMM (prediction of functional effects of protein missense mutation)</a:t>
            </a:r>
          </a:p>
          <a:p>
            <a:pPr lvl="1"/>
            <a:r>
              <a:rPr lang="en-US" dirty="0" err="1" smtClean="0"/>
              <a:t>gnomAD</a:t>
            </a:r>
            <a:r>
              <a:rPr lang="en-US" dirty="0" smtClean="0"/>
              <a:t> (prevalence)</a:t>
            </a:r>
          </a:p>
          <a:p>
            <a:pPr lvl="1"/>
            <a:r>
              <a:rPr lang="en-US" dirty="0" smtClean="0"/>
              <a:t>PolyPhen-2 (prediction of damaging variants)</a:t>
            </a:r>
          </a:p>
          <a:p>
            <a:endParaRPr lang="en-US" dirty="0"/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PCA (clustering)</a:t>
            </a:r>
            <a:endParaRPr lang="en-US" dirty="0"/>
          </a:p>
          <a:p>
            <a:pPr lvl="1"/>
            <a:r>
              <a:rPr lang="en-US" dirty="0" smtClean="0"/>
              <a:t>SVM, KNN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208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 planning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0911686"/>
              </p:ext>
            </p:extLst>
          </p:nvPr>
        </p:nvGraphicFramePr>
        <p:xfrm>
          <a:off x="791110" y="1941815"/>
          <a:ext cx="3513762" cy="2131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82356747"/>
              </p:ext>
            </p:extLst>
          </p:nvPr>
        </p:nvGraphicFramePr>
        <p:xfrm>
          <a:off x="7325473" y="1469204"/>
          <a:ext cx="4714697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4469258" y="1962364"/>
            <a:ext cx="2506895" cy="215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the list of non-AD variants from annotation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4351" y="5013790"/>
            <a:ext cx="2332234" cy="16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 features to prediction algorithms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 rot="16200000" flipH="1">
            <a:off x="8902558" y="5173041"/>
            <a:ext cx="1130160" cy="11609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212459" y="2804845"/>
            <a:ext cx="1017141" cy="719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14453" y="5599416"/>
            <a:ext cx="1191803" cy="678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69542" y="4991529"/>
            <a:ext cx="2332234" cy="16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this person have AD? If so, which genes/variants are involved with which genetic risk factors?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524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Genetic variants associated with risk factors for Alzheimer’s Disease</vt:lpstr>
      <vt:lpstr>Alzheimer’s disease (AD) is a progressive, neurodegenerative disease</vt:lpstr>
      <vt:lpstr>The cause of AD is still unknown</vt:lpstr>
      <vt:lpstr>Two main caterogies of AD</vt:lpstr>
      <vt:lpstr>Two main caterogies of AD</vt:lpstr>
      <vt:lpstr>Aim</vt:lpstr>
      <vt:lpstr>Assumption</vt:lpstr>
      <vt:lpstr>Method</vt:lpstr>
      <vt:lpstr>Overview of project planning</vt:lpstr>
      <vt:lpstr>What could be the problems?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Shin</dc:creator>
  <cp:lastModifiedBy>Jong Shin</cp:lastModifiedBy>
  <cp:revision>44</cp:revision>
  <dcterms:created xsi:type="dcterms:W3CDTF">2020-04-12T21:48:37Z</dcterms:created>
  <dcterms:modified xsi:type="dcterms:W3CDTF">2020-04-15T21:09:35Z</dcterms:modified>
</cp:coreProperties>
</file>