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80" r:id="rId4"/>
    <p:sldId id="270" r:id="rId5"/>
    <p:sldId id="281" r:id="rId6"/>
    <p:sldId id="282" r:id="rId7"/>
    <p:sldId id="278" r:id="rId8"/>
    <p:sldId id="284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41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8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0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0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8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9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9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3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8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F0F6A-7B5E-4977-8D0C-EADBDE11C31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irbnb.com/help/article/859/boston--ma" TargetMode="External"/><Relationship Id="rId3" Type="http://schemas.openxmlformats.org/officeDocument/2006/relationships/hyperlink" Target="https://www1.nyc.gov/assets/buildings/pdf/MultipleDwellingLaw.pdf" TargetMode="External"/><Relationship Id="rId7" Type="http://schemas.openxmlformats.org/officeDocument/2006/relationships/hyperlink" Target="https://www.airbnb.com/help/article/868/new-york--ny" TargetMode="External"/><Relationship Id="rId2" Type="http://schemas.openxmlformats.org/officeDocument/2006/relationships/hyperlink" Target="https://www.boston.gov/departments/inspectional-services/short-term-rent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irbnb.com/help/article/1849/san-francisco-s-registration-process--frequently-asked-questions" TargetMode="External"/><Relationship Id="rId5" Type="http://schemas.openxmlformats.org/officeDocument/2006/relationships/hyperlink" Target="https://businessportal.sfgov.org/start/starter-kits/short-term-rental" TargetMode="External"/><Relationship Id="rId4" Type="http://schemas.openxmlformats.org/officeDocument/2006/relationships/hyperlink" Target="https://www1.nyc.gov/site/finance/taxes/business-hotel-room-occupancy-tax.p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Airbnb Price Prediction</a:t>
            </a:r>
            <a:b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Building an Airbnb Pricing Tool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396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Josh Leung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Data Incubator Capstone Project</a:t>
            </a:r>
          </a:p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07/17/2019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Intro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What price should an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</a:rPr>
              <a:t>airbnb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 be listed at?</a:t>
            </a: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Input: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feature set (# of bedrooms,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zipcode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, # of guests the rental accommodates, etc.)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Output: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a visual price distribution and shortlist of comparable listings on the market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5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Data Source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Data from insideairbnb.com</a:t>
            </a:r>
          </a:p>
          <a:p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Snapshots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of all listings on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airbnb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for particular geographies</a:t>
            </a:r>
          </a:p>
          <a:p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I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focused on 3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cities: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Boston, NYC and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SF</a:t>
            </a:r>
          </a:p>
          <a:p>
            <a:pPr lvl="1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Boston has 5865 listings</a:t>
            </a:r>
          </a:p>
          <a:p>
            <a:pPr lvl="1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NYC has 44137 listings</a:t>
            </a:r>
          </a:p>
          <a:p>
            <a:pPr lvl="1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SF has 4253 listings</a:t>
            </a:r>
          </a:p>
          <a:p>
            <a:endParaRPr lang="en-US" sz="1400" dirty="0"/>
          </a:p>
          <a:p>
            <a:pPr lvl="1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Machine Learning Model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Regression model, using linear, ridge, lasso regression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algorithms</a:t>
            </a:r>
          </a:p>
          <a:p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Use a set of 8 basic features for Boston and SF</a:t>
            </a:r>
          </a:p>
          <a:p>
            <a:pPr lvl="1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neighborhood,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zipcode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property type, room type, accommodates, bathrooms, bedrooms, beds</a:t>
            </a:r>
          </a:p>
          <a:p>
            <a:pPr lvl="1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Only use features that a new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airbnb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owner would have access to (exclude review related features)</a:t>
            </a:r>
          </a:p>
          <a:p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Add amenities (20 most common) to feature set for NYC 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8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Model Metrics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Minimize the cross-validation error to find the best model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K-fold Validation</a:t>
            </a:r>
          </a:p>
          <a:p>
            <a:pPr lvl="1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Use grid search for tuning the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hyperparameters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and conducting the k-fold validation</a:t>
            </a:r>
          </a:p>
          <a:p>
            <a:pPr lvl="1"/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Quantify which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features are most important in predicting the price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Final Output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I want to build a website where users can research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airbnb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prices and determine at what price to list their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airbnb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Input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feature set (# of bedrooms,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zipcode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, # of guests the rental accommodates, etc.)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Output: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a visual price distribution and shortlist of comparable listings on the market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Next Steps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Build machine learning pipeline in python</a:t>
            </a: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Compare results of regression models</a:t>
            </a: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Build website where a user can input a new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airbnb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listing and it returns the price and a handful of comparable listings</a:t>
            </a:r>
          </a:p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Questions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Optional Adds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Compare to airdna.com – they have an interactive map, occupancy data, interactive calendar with price info</a:t>
            </a:r>
          </a:p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Sources:</a:t>
            </a:r>
          </a:p>
          <a:p>
            <a:pPr lvl="1"/>
            <a:r>
              <a:rPr lang="en-US" sz="2000" dirty="0"/>
              <a:t>City of Boston short term rental </a:t>
            </a:r>
            <a:r>
              <a:rPr lang="en-US" sz="2000" dirty="0">
                <a:hlinkClick r:id="rId2"/>
              </a:rPr>
              <a:t>website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New York City multiple dwelling law</a:t>
            </a:r>
            <a:endParaRPr lang="en-US" sz="2000" dirty="0"/>
          </a:p>
          <a:p>
            <a:pPr lvl="1"/>
            <a:r>
              <a:rPr lang="en-US" sz="2000" dirty="0"/>
              <a:t>New York City hotel occupancy tax </a:t>
            </a:r>
            <a:r>
              <a:rPr lang="en-US" sz="2000" dirty="0">
                <a:hlinkClick r:id="rId4"/>
              </a:rPr>
              <a:t>website</a:t>
            </a:r>
            <a:endParaRPr lang="en-US" sz="2000" dirty="0"/>
          </a:p>
          <a:p>
            <a:pPr lvl="1"/>
            <a:r>
              <a:rPr lang="en-US" sz="2000" dirty="0"/>
              <a:t>San Francisco short term rental </a:t>
            </a:r>
            <a:r>
              <a:rPr lang="en-US" sz="2000" dirty="0">
                <a:hlinkClick r:id="rId5"/>
              </a:rPr>
              <a:t>website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Airbnb host help pages: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6"/>
              </a:rPr>
              <a:t>https</a:t>
            </a:r>
            <a:r>
              <a:rPr lang="en-US" sz="2000" dirty="0">
                <a:hlinkClick r:id="rId6"/>
              </a:rPr>
              <a:t>://www.airbnb.com/help/article/1849/san-francisco-s-registration-process--</a:t>
            </a:r>
            <a:r>
              <a:rPr lang="en-US" sz="2000" dirty="0" smtClean="0">
                <a:hlinkClick r:id="rId6"/>
              </a:rPr>
              <a:t>frequently-asked-questions</a:t>
            </a:r>
            <a:endParaRPr lang="en-US" sz="2000" dirty="0" smtClean="0"/>
          </a:p>
          <a:p>
            <a:pPr lvl="1"/>
            <a:r>
              <a:rPr lang="en-US" sz="2000" dirty="0">
                <a:hlinkClick r:id="rId7"/>
              </a:rPr>
              <a:t>https://www.airbnb.com/help/article/868/new-york--</a:t>
            </a:r>
            <a:r>
              <a:rPr lang="en-US" sz="2000" dirty="0" smtClean="0">
                <a:hlinkClick r:id="rId7"/>
              </a:rPr>
              <a:t>ny</a:t>
            </a:r>
            <a:endParaRPr lang="en-US" sz="2000" dirty="0" smtClean="0"/>
          </a:p>
          <a:p>
            <a:pPr lvl="1"/>
            <a:r>
              <a:rPr lang="en-US" sz="2000" dirty="0">
                <a:hlinkClick r:id="rId8"/>
              </a:rPr>
              <a:t>https://www.airbnb.com/help/article/859/boston--</a:t>
            </a:r>
            <a:r>
              <a:rPr lang="en-US" sz="2000" dirty="0" smtClean="0">
                <a:hlinkClick r:id="rId8"/>
              </a:rPr>
              <a:t>ma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359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Airbnb Price Prediction  Building an Airbnb Pricing Tool</vt:lpstr>
      <vt:lpstr>Intro</vt:lpstr>
      <vt:lpstr>Data Source</vt:lpstr>
      <vt:lpstr>Machine Learning Model</vt:lpstr>
      <vt:lpstr>Model Metrics</vt:lpstr>
      <vt:lpstr>Final Output</vt:lpstr>
      <vt:lpstr>Next Steps</vt:lpstr>
      <vt:lpstr>Questions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Leung</dc:creator>
  <cp:lastModifiedBy>Joshua Leung</cp:lastModifiedBy>
  <cp:revision>49</cp:revision>
  <dcterms:created xsi:type="dcterms:W3CDTF">2017-06-15T19:28:47Z</dcterms:created>
  <dcterms:modified xsi:type="dcterms:W3CDTF">2019-07-18T03:10:17Z</dcterms:modified>
</cp:coreProperties>
</file>