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57C4F-E896-48D8-BE64-6D34D276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EBC3AC-A9CF-7732-5BD7-925D00879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F4504-16F6-5523-EE4B-A626C24C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E12E-1CF6-4345-907E-BDBC9557A6BA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010D4-E505-EE5A-B37F-BBFA92B9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08F89-86AC-22BF-72A6-3B22A0B9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25B5-1892-4C71-B464-E7807A21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3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3BA0A-CC18-30D1-E28F-D7CA022F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06C32B-D2AD-EBAB-EB01-4D6FEAF4C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5C04A-C5C6-32FB-28F5-BA8E05FE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E12E-1CF6-4345-907E-BDBC9557A6BA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6E4AF-5447-BF67-9AA7-A6009D53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F9CD1-5F45-CCA0-3479-523D02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25B5-1892-4C71-B464-E7807A21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FE6A5B-622B-D60E-278E-0E01724DF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69F48-E55D-7153-BC8F-B466DDA7A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FFE0E-60FB-6328-49AC-E36AFB7A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E12E-1CF6-4345-907E-BDBC9557A6BA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64DDF-8CA1-8E82-7679-055F61EF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695A0-9E9E-ADCB-282C-9DA2D2C0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25B5-1892-4C71-B464-E7807A21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11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AEB3F-A8E1-57C0-363C-0C8E2C41A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4A6563-5A0E-FAE0-5B6E-DEE45B25A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0E856-C476-36D1-CD85-5C5C06AA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063B-81AD-4EA6-9470-508D9F69541B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1C0E9-CBA0-8286-E367-3EE740E4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8041E-5857-1871-338B-8CBC401C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906-B1DD-4400-8843-3B3777BE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48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198B3-EFA3-93D0-0C14-98B200DC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936D4-F645-D9AA-BC7C-B47A4E1B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CB263-1739-5540-EA7C-6DBC2913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063B-81AD-4EA6-9470-508D9F69541B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E8091-7100-AEA2-8F01-CEEFBDC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02EFC-DB94-A647-5488-E6AB49F3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906-B1DD-4400-8843-3B3777BE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32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396C7-9442-28CF-695E-96500D4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011F4-E223-E85B-C3A3-3F623D2FF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990D5-1A50-7AE8-1A99-F4B08DE8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063B-81AD-4EA6-9470-508D9F69541B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0F926-D0D9-D643-F17C-D4FD6D2F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847AE-1810-583D-4CB2-26231F3C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906-B1DD-4400-8843-3B3777BE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95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1AB85-F076-E54C-7658-F0BBF93D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8F267-970B-92FC-D534-FC63DD3B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71C04-AB29-9126-4DF3-C6DC57AE2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9F243-9AE8-51D0-94A2-3A7FB358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063B-81AD-4EA6-9470-508D9F69541B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08CCD-0019-5AA2-C0E9-B195F8F0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D2504E-A574-F7BE-6058-1CAB0A8C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906-B1DD-4400-8843-3B3777BE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6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9C72-0A30-F018-BE5B-80103A16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6144A-80A7-126B-E8BD-4743F5D3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D0CE82-A2FB-432C-A030-B0F4F8A81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6B2AF6-D914-626C-8BCC-4BDD87E08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3F08E8-F7C3-E350-2DBB-D835A61B2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AA4EE2-6BD8-67B8-9FAD-3857BC73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063B-81AD-4EA6-9470-508D9F69541B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CFB78A-F0A6-F9D7-B8D4-51811E5A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2F9710-748D-1B93-E4A2-3B36EA8E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906-B1DD-4400-8843-3B3777BE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17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C2887-58ED-4E40-8133-1B2AA1A2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5E435B-4269-294B-C915-3C3A0832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063B-81AD-4EA6-9470-508D9F69541B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72022C-E90A-28A1-0BEA-A588002F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BC933A-16B2-DDCF-EA0C-B2ABEBD8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906-B1DD-4400-8843-3B3777BE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98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896C0F-BDC3-747C-0830-8D37F1C6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063B-81AD-4EA6-9470-508D9F69541B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7A781A-2019-C5A9-BD3D-469EC2E6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97ED2E-2B04-6BDB-BBCF-FC88F677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906-B1DD-4400-8843-3B3777BE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2408-5C17-586C-4848-02E5B92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0793D-7364-64EF-D810-22E211A49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4480A9-3A9E-0B4B-9747-F713F7BFF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0635B-38E4-5182-8170-45AAD49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063B-81AD-4EA6-9470-508D9F69541B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8AE73-B05E-A573-FF82-1B433955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A556D-2EAA-B33B-903D-70FFEBFF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906-B1DD-4400-8843-3B3777BE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5D6A3-07DA-9CC0-347A-2403E36F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CF3E4-CA38-00D4-BC75-C048364C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3F232-29F7-7260-634D-4D116903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E12E-1CF6-4345-907E-BDBC9557A6BA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C9CF4-1227-1C14-1DA8-47288A8C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53AA0-5B2B-8B02-A752-D70BB35F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25B5-1892-4C71-B464-E7807A21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5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3F1CF-DE81-5BA8-D0FC-C2A7C88A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4D6883-A27D-D6B2-618A-3975C1949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B5C150-EE68-74C1-E234-469B43ED8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B8305-9F9F-CF53-3AC3-1B2B2848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063B-81AD-4EA6-9470-508D9F69541B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3773B-BF46-73D9-2849-AFD99913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51ADC-74E9-ECB1-8359-5654F3E6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906-B1DD-4400-8843-3B3777BE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82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DF5B4-5C6C-66D8-9EE7-C0EEF381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29288-09F1-1BC8-71F0-4CDADD253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177D7-CAF4-9452-A012-EA3EA75B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063B-81AD-4EA6-9470-508D9F69541B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A54A7-24AD-CB0B-5BC5-042CDBA4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157BE-5AEB-C045-A4E6-94078C0F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906-B1DD-4400-8843-3B3777BE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8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43DFEA-8565-98D5-BE6E-A1588F49C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F618F-4694-03BD-277B-0CEF597FE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A0D00-6515-726E-544B-3B17D43E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063B-81AD-4EA6-9470-508D9F69541B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01363-A720-E2E8-1A86-0602EDA9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A4B1A-0D3A-8228-5BEF-0C73315C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906-B1DD-4400-8843-3B3777BE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6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14A65-B65B-7E1A-24D9-B8C097C1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D7D437-5F73-85AB-417A-CE5500AE3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B6CE4-A6D2-C3A1-D69A-A8A72FB7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E12E-1CF6-4345-907E-BDBC9557A6BA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298AC-3D5E-52CE-F656-5A1994E4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4136F-6F76-04CE-696C-FC3CE4CE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25B5-1892-4C71-B464-E7807A21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6ED2E-FCF8-75E3-B24A-4A353260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B7AF8-AA16-FC1E-09AD-9E5397356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142E0-E31A-4EA2-4CEC-3A0B0DFE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CA77C-A448-2957-C52B-260927B9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E12E-1CF6-4345-907E-BDBC9557A6BA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FA305-B336-DD7D-9E1B-7BB3DF80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8E2AD-0ECA-99CB-04F2-C65D871A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25B5-1892-4C71-B464-E7807A21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5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08ACD-C791-6C3E-1DBB-A79A8729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9CF3A-2D63-3BB9-FDB5-15F43E2AA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66062-D13A-F33B-91E0-62B4D459B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4A1411-B409-C569-68AD-6C4F79E43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4964D3-4AA5-5293-1936-E0AD11F0E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27466-9920-C84C-1AFB-584C484C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E12E-1CF6-4345-907E-BDBC9557A6BA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3FA2C-B4F6-7BDC-FEA2-2616430D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354DA7-A328-A5A2-8F52-DCC23AB4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25B5-1892-4C71-B464-E7807A21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7D16C-299C-253C-2CB2-FEB586A0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B8F534-214D-8355-7671-880C08CA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E12E-1CF6-4345-907E-BDBC9557A6BA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3324EA-023D-C03A-F031-C13C9BA2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742765-2E5C-E63C-3058-482EEEC1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25B5-1892-4C71-B464-E7807A21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6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1D31C1-E0D2-375B-68A1-4C52AA3E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E12E-1CF6-4345-907E-BDBC9557A6BA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CCD640-1E9A-F07C-78CD-46F8FCFD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662A80-3A9F-E665-C1A5-D8EC5D89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25B5-1892-4C71-B464-E7807A21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E141A-D8B4-538E-32CF-E7AEE845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37671-BD81-EDD5-3A42-6171CD482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C34A26-B093-7E01-B01D-C348B60B3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38D0E-FABA-A173-1E9E-A87A43C4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E12E-1CF6-4345-907E-BDBC9557A6BA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DE09E-AD4C-647C-467A-F0C2E1EB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8671A-551B-C457-D90D-B62C0B95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25B5-1892-4C71-B464-E7807A21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DABB2-530A-1EB6-706D-38F73B87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2B651D-917F-0FAA-1B55-1D0D90ECF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67F9E2-AF11-869A-9C22-CA5823C77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06DEF3-1492-EE42-0D39-B8936386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E12E-1CF6-4345-907E-BDBC9557A6BA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FBECB-43F2-1DD7-65B4-5B709CCA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5D3FD-983B-E0F0-6C8E-7426CA55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25B5-1892-4C71-B464-E7807A21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7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0E417-CDD7-8715-FBA0-9EBC78AB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554FC-0CD2-831E-02BA-F4BA5C71D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7B83F-6917-C398-30AF-5A1D88356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E12E-1CF6-4345-907E-BDBC9557A6BA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C6EDB-F410-5D71-5DC7-469F3F038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8FA69D-2B6A-CD54-D49D-1DA0C9AED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25B5-1892-4C71-B464-E7807A21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7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30F114-5E97-AC0B-7011-F566A67C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CC963-9115-9813-AAC0-77689242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5BA8F-C067-EEAF-E705-E8C2880A7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5063B-81AD-4EA6-9470-508D9F69541B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E58D9-419A-5174-7392-F7CFB44D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73068-06F8-ADB5-C5E9-94B610D34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56906-B1DD-4400-8843-3B3777BE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7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52547385-02AC-0F25-7F81-59BEE7533DBA}"/>
              </a:ext>
            </a:extLst>
          </p:cNvPr>
          <p:cNvGrpSpPr/>
          <p:nvPr/>
        </p:nvGrpSpPr>
        <p:grpSpPr>
          <a:xfrm>
            <a:off x="2308203" y="349844"/>
            <a:ext cx="6933450" cy="5900777"/>
            <a:chOff x="3462301" y="349844"/>
            <a:chExt cx="6933450" cy="5900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圆角矩形 3">
                  <a:extLst>
                    <a:ext uri="{FF2B5EF4-FFF2-40B4-BE49-F238E27FC236}">
                      <a16:creationId xmlns:a16="http://schemas.microsoft.com/office/drawing/2014/main" id="{3FE133C8-1257-F5E0-98AA-E73FBBBAD33F}"/>
                    </a:ext>
                  </a:extLst>
                </p:cNvPr>
                <p:cNvSpPr/>
                <p:nvPr/>
              </p:nvSpPr>
              <p:spPr>
                <a:xfrm>
                  <a:off x="4224883" y="349844"/>
                  <a:ext cx="3639844" cy="73805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dirty="0">
                      <a:solidFill>
                        <a:sysClr val="windowText" lastClr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初始化：图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a14:m>
                  <a:r>
                    <a:rPr lang="zh-CN" altLang="en-US" i="0" dirty="0">
                      <a:solidFill>
                        <a:sysClr val="windowText" lastClr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zh-CN" altLang="en-US" dirty="0">
                      <a:solidFill>
                        <a:sysClr val="windowText" lastClr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货物总量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a14:m>
                  <a:r>
                    <a:rPr lang="zh-CN" altLang="en-US" i="0" dirty="0">
                      <a:solidFill>
                        <a:sysClr val="windowText" lastClr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，前</a:t>
                  </a:r>
                  <a:r>
                    <a:rPr lang="en-US" altLang="zh-CN" i="0" dirty="0">
                      <a:solidFill>
                        <a:sysClr val="windowText" lastClr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5</a:t>
                  </a:r>
                  <a:r>
                    <a:rPr lang="zh-CN" altLang="en-US" i="0" dirty="0">
                      <a:solidFill>
                        <a:sysClr val="windowText" lastClr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条最短路径长度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a14:m>
                  <a:r>
                    <a:rPr lang="zh-CN" altLang="en-US" dirty="0">
                      <a:solidFill>
                        <a:sysClr val="windowText" lastClr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，额定装货量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𝑊</m:t>
                      </m:r>
                    </m:oMath>
                  </a14:m>
                  <a:endParaRPr lang="zh-CN" altLang="en-US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圆角矩形 3">
                  <a:extLst>
                    <a:ext uri="{FF2B5EF4-FFF2-40B4-BE49-F238E27FC236}">
                      <a16:creationId xmlns:a16="http://schemas.microsoft.com/office/drawing/2014/main" id="{3FE133C8-1257-F5E0-98AA-E73FBBBAD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883" y="349844"/>
                  <a:ext cx="3639844" cy="738059"/>
                </a:xfrm>
                <a:prstGeom prst="roundRect">
                  <a:avLst/>
                </a:prstGeom>
                <a:blipFill>
                  <a:blip r:embed="rId2"/>
                  <a:stretch>
                    <a:fillRect b="-322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09DC11D-4DC0-3AB5-792E-F85454605F99}"/>
                    </a:ext>
                  </a:extLst>
                </p:cNvPr>
                <p:cNvSpPr/>
                <p:nvPr/>
              </p:nvSpPr>
              <p:spPr>
                <a:xfrm>
                  <a:off x="4819687" y="3009332"/>
                  <a:ext cx="2450236" cy="66654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ysClr val="windowText" lastClr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计算所需的路径条数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b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zh-CN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b="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  <m:r>
                        <a:rPr lang="en-US" altLang="zh-CN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endParaRPr lang="zh-CN" altLang="en-US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09DC11D-4DC0-3AB5-792E-F85454605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687" y="3009332"/>
                  <a:ext cx="2450236" cy="666542"/>
                </a:xfrm>
                <a:prstGeom prst="rect">
                  <a:avLst/>
                </a:prstGeom>
                <a:blipFill>
                  <a:blip r:embed="rId3"/>
                  <a:stretch>
                    <a:fillRect t="-18750" b="-9464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9BD4130-806A-0D7C-CC6A-32A868481681}"/>
                </a:ext>
              </a:extLst>
            </p:cNvPr>
            <p:cNvCxnSpPr>
              <a:cxnSpLocks/>
              <a:stCxn id="4" idx="2"/>
              <a:endCxn id="18" idx="0"/>
            </p:cNvCxnSpPr>
            <p:nvPr/>
          </p:nvCxnSpPr>
          <p:spPr>
            <a:xfrm>
              <a:off x="6044805" y="1087903"/>
              <a:ext cx="1" cy="3747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9DC762B0-2CC9-F4B3-9D3C-B6784AF1A656}"/>
                    </a:ext>
                  </a:extLst>
                </p:cNvPr>
                <p:cNvSpPr/>
                <p:nvPr/>
              </p:nvSpPr>
              <p:spPr>
                <a:xfrm>
                  <a:off x="3462301" y="4133746"/>
                  <a:ext cx="5178633" cy="123605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ysClr val="windowText" lastClr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计算总成本</a:t>
                  </a:r>
                  <a:endParaRPr lang="en-US" altLang="zh-CN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𝑊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𝑊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p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9DC762B0-2CC9-F4B3-9D3C-B6784AF1A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301" y="4133746"/>
                  <a:ext cx="5178633" cy="1236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流程图: 决策 17">
                  <a:extLst>
                    <a:ext uri="{FF2B5EF4-FFF2-40B4-BE49-F238E27FC236}">
                      <a16:creationId xmlns:a16="http://schemas.microsoft.com/office/drawing/2014/main" id="{A0AF735D-846C-45B8-EAF9-6DB640A94E21}"/>
                    </a:ext>
                  </a:extLst>
                </p:cNvPr>
                <p:cNvSpPr/>
                <p:nvPr/>
              </p:nvSpPr>
              <p:spPr>
                <a:xfrm>
                  <a:off x="4858416" y="1462691"/>
                  <a:ext cx="2372779" cy="1171853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altLang="zh-CN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dirty="0">
                      <a:solidFill>
                        <a:sysClr val="windowText" lastClr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是否为</a:t>
                  </a:r>
                  <a:r>
                    <a:rPr lang="en-US" altLang="zh-CN" dirty="0">
                      <a:solidFill>
                        <a:sysClr val="windowText" lastClr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流程图: 决策 17">
                  <a:extLst>
                    <a:ext uri="{FF2B5EF4-FFF2-40B4-BE49-F238E27FC236}">
                      <a16:creationId xmlns:a16="http://schemas.microsoft.com/office/drawing/2014/main" id="{A0AF735D-846C-45B8-EAF9-6DB640A94E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416" y="1462691"/>
                  <a:ext cx="2372779" cy="1171853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65C3684-1FD5-52E7-2A85-D6DD018C4ACD}"/>
                </a:ext>
              </a:extLst>
            </p:cNvPr>
            <p:cNvCxnSpPr>
              <a:cxnSpLocks/>
              <a:stCxn id="5" idx="2"/>
              <a:endCxn id="14" idx="0"/>
            </p:cNvCxnSpPr>
            <p:nvPr/>
          </p:nvCxnSpPr>
          <p:spPr>
            <a:xfrm>
              <a:off x="6044805" y="3675874"/>
              <a:ext cx="6813" cy="45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E593BCB-1312-18F2-0D0C-0177B0152DD8}"/>
                </a:ext>
              </a:extLst>
            </p:cNvPr>
            <p:cNvCxnSpPr>
              <a:cxnSpLocks/>
              <a:stCxn id="18" idx="2"/>
              <a:endCxn id="5" idx="0"/>
            </p:cNvCxnSpPr>
            <p:nvPr/>
          </p:nvCxnSpPr>
          <p:spPr>
            <a:xfrm flipH="1">
              <a:off x="6044805" y="2634544"/>
              <a:ext cx="1" cy="3747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6250F23-A251-6ED0-0F72-464173D53E76}"/>
                </a:ext>
              </a:extLst>
            </p:cNvPr>
            <p:cNvSpPr txBox="1"/>
            <p:nvPr/>
          </p:nvSpPr>
          <p:spPr>
            <a:xfrm>
              <a:off x="7201607" y="1645258"/>
              <a:ext cx="51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0BD8514A-86D5-56A9-2CFB-3E6AC8855F05}"/>
                </a:ext>
              </a:extLst>
            </p:cNvPr>
            <p:cNvCxnSpPr>
              <a:cxnSpLocks/>
              <a:stCxn id="18" idx="3"/>
              <a:endCxn id="88" idx="0"/>
            </p:cNvCxnSpPr>
            <p:nvPr/>
          </p:nvCxnSpPr>
          <p:spPr>
            <a:xfrm>
              <a:off x="7231195" y="2048618"/>
              <a:ext cx="1939438" cy="95803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D3E6F14-D985-74B0-171A-6545C30F1CC3}"/>
                </a:ext>
              </a:extLst>
            </p:cNvPr>
            <p:cNvSpPr txBox="1"/>
            <p:nvPr/>
          </p:nvSpPr>
          <p:spPr>
            <a:xfrm>
              <a:off x="6147193" y="2612395"/>
              <a:ext cx="51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828CD9BE-3D7D-0A8A-C721-6BD1DE57610E}"/>
                    </a:ext>
                  </a:extLst>
                </p:cNvPr>
                <p:cNvSpPr/>
                <p:nvPr/>
              </p:nvSpPr>
              <p:spPr>
                <a:xfrm>
                  <a:off x="7945515" y="3006657"/>
                  <a:ext cx="2450236" cy="66654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ysClr val="windowText" lastClr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计算所需的路径条数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b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zh-CN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b="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altLang="zh-CN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endParaRPr lang="zh-CN" altLang="en-US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828CD9BE-3D7D-0A8A-C721-6BD1DE57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515" y="3006657"/>
                  <a:ext cx="2450236" cy="666542"/>
                </a:xfrm>
                <a:prstGeom prst="rect">
                  <a:avLst/>
                </a:prstGeom>
                <a:blipFill>
                  <a:blip r:embed="rId6"/>
                  <a:stretch>
                    <a:fillRect t="-18584" b="-9292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9B74D73B-D073-F5F6-E4C2-4AEEA3D1BB91}"/>
                </a:ext>
              </a:extLst>
            </p:cNvPr>
            <p:cNvCxnSpPr>
              <a:cxnSpLocks/>
              <a:stCxn id="88" idx="2"/>
              <a:endCxn id="14" idx="3"/>
            </p:cNvCxnSpPr>
            <p:nvPr/>
          </p:nvCxnSpPr>
          <p:spPr>
            <a:xfrm rot="5400000">
              <a:off x="8366497" y="3947637"/>
              <a:ext cx="1078575" cy="5296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圆角矩形 3">
                  <a:extLst>
                    <a:ext uri="{FF2B5EF4-FFF2-40B4-BE49-F238E27FC236}">
                      <a16:creationId xmlns:a16="http://schemas.microsoft.com/office/drawing/2014/main" id="{C50E2C2B-9AF4-D15D-09AB-CD4772EE7754}"/>
                    </a:ext>
                  </a:extLst>
                </p:cNvPr>
                <p:cNvSpPr/>
                <p:nvPr/>
              </p:nvSpPr>
              <p:spPr>
                <a:xfrm>
                  <a:off x="5107622" y="5763328"/>
                  <a:ext cx="1887989" cy="487293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dirty="0">
                      <a:solidFill>
                        <a:sysClr val="windowText" lastClr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输出总成本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𝑃</m:t>
                      </m:r>
                    </m:oMath>
                  </a14:m>
                  <a:endParaRPr lang="zh-CN" altLang="en-US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圆角矩形 3">
                  <a:extLst>
                    <a:ext uri="{FF2B5EF4-FFF2-40B4-BE49-F238E27FC236}">
                      <a16:creationId xmlns:a16="http://schemas.microsoft.com/office/drawing/2014/main" id="{C50E2C2B-9AF4-D15D-09AB-CD4772EE7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622" y="5763328"/>
                  <a:ext cx="1887989" cy="487293"/>
                </a:xfrm>
                <a:prstGeom prst="roundRect">
                  <a:avLst/>
                </a:prstGeom>
                <a:blipFill>
                  <a:blip r:embed="rId7"/>
                  <a:stretch>
                    <a:fillRect b="-241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DA6896B-4EF8-65AB-79EC-5F6233BB54C1}"/>
                </a:ext>
              </a:extLst>
            </p:cNvPr>
            <p:cNvCxnSpPr>
              <a:cxnSpLocks/>
              <a:stCxn id="14" idx="2"/>
              <a:endCxn id="104" idx="0"/>
            </p:cNvCxnSpPr>
            <p:nvPr/>
          </p:nvCxnSpPr>
          <p:spPr>
            <a:xfrm flipH="1">
              <a:off x="6051617" y="5369801"/>
              <a:ext cx="1" cy="393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02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D8B4FD7-5615-9178-CA9B-A1A3397B7026}"/>
              </a:ext>
            </a:extLst>
          </p:cNvPr>
          <p:cNvGrpSpPr/>
          <p:nvPr/>
        </p:nvGrpSpPr>
        <p:grpSpPr>
          <a:xfrm>
            <a:off x="654424" y="1118143"/>
            <a:ext cx="9879105" cy="4843386"/>
            <a:chOff x="654424" y="1118143"/>
            <a:chExt cx="9879105" cy="484338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011E8CF-B126-E735-03BF-5002709D7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424" y="1118143"/>
              <a:ext cx="7412487" cy="484338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52F6AA92-640B-6CF8-77B1-3B1E2B37F982}"/>
                </a:ext>
              </a:extLst>
            </p:cNvPr>
            <p:cNvCxnSpPr/>
            <p:nvPr/>
          </p:nvCxnSpPr>
          <p:spPr>
            <a:xfrm flipH="1" flipV="1">
              <a:off x="3980329" y="2268071"/>
              <a:ext cx="439271" cy="8964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8FB8055-0C2D-E7BD-8C04-2626751DE563}"/>
                </a:ext>
              </a:extLst>
            </p:cNvPr>
            <p:cNvCxnSpPr>
              <a:cxnSpLocks/>
            </p:cNvCxnSpPr>
            <p:nvPr/>
          </p:nvCxnSpPr>
          <p:spPr>
            <a:xfrm>
              <a:off x="3783106" y="2545977"/>
              <a:ext cx="170328" cy="28687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BA4CDBF-9022-97EF-274E-3126356ED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1741" y="2877669"/>
              <a:ext cx="313763" cy="1792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49AE6F8-2AB2-0A74-549E-0CC0795FBA4F}"/>
                </a:ext>
              </a:extLst>
            </p:cNvPr>
            <p:cNvCxnSpPr>
              <a:cxnSpLocks/>
            </p:cNvCxnSpPr>
            <p:nvPr/>
          </p:nvCxnSpPr>
          <p:spPr>
            <a:xfrm>
              <a:off x="3505198" y="3450188"/>
              <a:ext cx="573743" cy="52117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2BB5FFB-CE0E-F823-2327-ED39443DB189}"/>
                </a:ext>
              </a:extLst>
            </p:cNvPr>
            <p:cNvCxnSpPr>
              <a:cxnSpLocks/>
            </p:cNvCxnSpPr>
            <p:nvPr/>
          </p:nvCxnSpPr>
          <p:spPr>
            <a:xfrm>
              <a:off x="9789456" y="4491314"/>
              <a:ext cx="74407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C34408-7A29-2A6F-756F-2915D57FC0BC}"/>
                </a:ext>
              </a:extLst>
            </p:cNvPr>
            <p:cNvSpPr txBox="1"/>
            <p:nvPr/>
          </p:nvSpPr>
          <p:spPr>
            <a:xfrm>
              <a:off x="8066911" y="430664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第四最短路径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9E9ACDF-D0A2-5B9D-D8BD-076C09B523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667" y="2689412"/>
              <a:ext cx="202785" cy="2145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718B4C3-0DC3-28EA-8268-DABE2AF8BE3C}"/>
                </a:ext>
              </a:extLst>
            </p:cNvPr>
            <p:cNvCxnSpPr>
              <a:cxnSpLocks/>
            </p:cNvCxnSpPr>
            <p:nvPr/>
          </p:nvCxnSpPr>
          <p:spPr>
            <a:xfrm>
              <a:off x="4379012" y="2944600"/>
              <a:ext cx="345388" cy="2910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3D9DB37-C1C0-6C44-F4E5-947E6F911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3981" y="3539836"/>
              <a:ext cx="256156" cy="2549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8818508-150B-B8AD-AEA9-B15769BF8800}"/>
                </a:ext>
              </a:extLst>
            </p:cNvPr>
            <p:cNvCxnSpPr>
              <a:cxnSpLocks/>
            </p:cNvCxnSpPr>
            <p:nvPr/>
          </p:nvCxnSpPr>
          <p:spPr>
            <a:xfrm>
              <a:off x="9789456" y="3090123"/>
              <a:ext cx="744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D8E2424-0D28-D097-1FF3-A86D384ACF76}"/>
                </a:ext>
              </a:extLst>
            </p:cNvPr>
            <p:cNvSpPr txBox="1"/>
            <p:nvPr/>
          </p:nvSpPr>
          <p:spPr>
            <a:xfrm>
              <a:off x="8066911" y="285673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第一最短路径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D94BC6F-EEA1-AC5A-FC8F-B44D239B7E65}"/>
                </a:ext>
              </a:extLst>
            </p:cNvPr>
            <p:cNvCxnSpPr>
              <a:cxnSpLocks/>
            </p:cNvCxnSpPr>
            <p:nvPr/>
          </p:nvCxnSpPr>
          <p:spPr>
            <a:xfrm>
              <a:off x="4849906" y="2519388"/>
              <a:ext cx="490904" cy="31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281B1F8-9CFD-A9DA-8455-3C89FAD5B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341" y="3235647"/>
              <a:ext cx="347469" cy="1933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84651C9-FDA5-3E5B-1B41-12E54FF68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8157" y="3642742"/>
              <a:ext cx="236524" cy="3040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29E9E7-566B-2380-6244-FAB164DE8175}"/>
                </a:ext>
              </a:extLst>
            </p:cNvPr>
            <p:cNvCxnSpPr>
              <a:cxnSpLocks/>
            </p:cNvCxnSpPr>
            <p:nvPr/>
          </p:nvCxnSpPr>
          <p:spPr>
            <a:xfrm>
              <a:off x="9789455" y="3517552"/>
              <a:ext cx="744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B9CDBC5-A969-A643-436F-4F74B289D47A}"/>
                </a:ext>
              </a:extLst>
            </p:cNvPr>
            <p:cNvSpPr txBox="1"/>
            <p:nvPr/>
          </p:nvSpPr>
          <p:spPr>
            <a:xfrm>
              <a:off x="8066911" y="333288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第二最短路径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4C26D03-0AB3-E710-0110-E12B57882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9888" y="2549943"/>
              <a:ext cx="161782" cy="138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70689EA-4A7B-061C-89F6-566435F4A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8622" y="3097175"/>
              <a:ext cx="237773" cy="128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7BAD33B-CFB8-1C93-D1C9-506BD2646019}"/>
                </a:ext>
              </a:extLst>
            </p:cNvPr>
            <p:cNvCxnSpPr>
              <a:cxnSpLocks/>
            </p:cNvCxnSpPr>
            <p:nvPr/>
          </p:nvCxnSpPr>
          <p:spPr>
            <a:xfrm>
              <a:off x="3792069" y="3310671"/>
              <a:ext cx="426284" cy="4001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2F5E0FA-2225-EA32-2BB1-ADD535502CCC}"/>
                </a:ext>
              </a:extLst>
            </p:cNvPr>
            <p:cNvCxnSpPr>
              <a:cxnSpLocks/>
            </p:cNvCxnSpPr>
            <p:nvPr/>
          </p:nvCxnSpPr>
          <p:spPr>
            <a:xfrm>
              <a:off x="9789454" y="3971365"/>
              <a:ext cx="744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2A98225-C692-ACEA-05D7-6FB30F549A7A}"/>
                </a:ext>
              </a:extLst>
            </p:cNvPr>
            <p:cNvSpPr txBox="1"/>
            <p:nvPr/>
          </p:nvSpPr>
          <p:spPr>
            <a:xfrm>
              <a:off x="8066911" y="380321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第三最短路径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26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yinjia lin</dc:creator>
  <cp:lastModifiedBy>yinjia lin</cp:lastModifiedBy>
  <cp:revision>5</cp:revision>
  <dcterms:created xsi:type="dcterms:W3CDTF">2023-05-01T01:32:18Z</dcterms:created>
  <dcterms:modified xsi:type="dcterms:W3CDTF">2024-03-19T12:08:02Z</dcterms:modified>
</cp:coreProperties>
</file>