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5B52-D4F3-A13D-57A3-69765A5B9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1E3466-AC9B-34DF-1AEF-21E9CED72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DDB0B-78C4-E7C1-44E3-779FE5E1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84663-CF7F-3328-F772-A3CE4B75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AB50C-81D0-C92D-521E-F302C0F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1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3DE7-227E-C7C2-9A76-5AE4AA95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ADDEB-E09E-7C9F-0BB6-6426B2B9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EF739-540F-3039-520A-2F858E95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AF710-4663-739D-3285-6380F816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17363-54A0-CE0E-C163-8726365A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8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81E3A-3C61-2601-5202-3B780834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02391-3249-626F-54A6-D9B1FD69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3EA4-DC6C-5EEF-1BF0-825E6AA6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83685-84B4-3D00-5957-AF8623DE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30706-4A6B-E591-32BD-381CD966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1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2A2AD-A982-0628-6316-B86513D2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A820-3BC7-1AB1-9B19-BBBD5422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F428E-D551-1590-A3B8-6107885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31123-1818-3464-CD9E-C93D1C95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27BCF-06B3-F2B5-9EAE-B8E70DD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D752D-7D7C-F1B1-E470-2EE3B82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F239F-F386-F906-6E8A-50914A2C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00CAD-07F2-B283-92C7-FD74EEF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929C8-6D07-7232-2CFD-22012695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708DC-6B1C-AA86-4666-6F72CB8E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6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7EE8-F39D-F6C0-894F-ACA18DF9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5826D-0BF8-7C7C-20CC-B5A404F52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5D1F5-6766-93A5-0B4A-BFE7E0B4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30A96-7EE6-14C5-9ACB-DCEC89C8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A7110-4AC0-A1EB-741F-7E5A1466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54B05-9DCC-0F67-2DA8-05795BDB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A49F-7BAD-AFFA-90C5-C770581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5D4FA-2DBD-BCFD-2CA8-DCB3F013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97702-E733-925A-4E18-A5F008EB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E5377-39F5-96FC-47AC-85B815F8F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6929D-E747-DB29-E0DE-60AD8A76D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FAB9FA-3C20-F24F-1CFE-1F8F8AE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0FE4D0-E518-D666-A9AC-CA6482F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A7EA3-23A4-4A2D-D919-CA7404D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EEB6A-B82B-24A2-41A7-3AD9405D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EACFC-B4C6-5ED6-D003-4C567749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9E3B8-66C7-BFBB-4B29-CCFEF48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D763B-B947-CA15-4923-3001EBD9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5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0866E-0FCD-0843-67D7-FBA9E75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CCFDB3-7126-33DD-3162-8D13FFF0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63A54-8CA9-397F-D2EC-A8DB7F70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6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40D9A-4566-C789-F208-6D0E279E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0B25A-180F-CB67-D6C9-840A9495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CAE9E7-C444-7089-2B61-7D5DCE42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74A0F-F0BB-3A57-8FFE-EAEECEAA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B049D-6B84-6852-6CA1-AAA94258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B00B6-BC8E-46D8-0105-57944DB2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0C26F-6232-9F6B-CD75-71DD0ACA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6D4A7-0FCD-69BE-7D01-A98091D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798F2-8EEF-2097-E2E7-3DF1E784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C61AA-6AEB-FF8D-BDD0-37A96128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25190-512C-5B4E-72B6-7BB8CCB2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0F94D-EB22-1E20-664B-C96010BA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E37A28-CD5C-31B5-F154-14BD86E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F6DDD-F03B-4FB4-2898-80EF932B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C4B2C-EFE3-A8D6-D85F-D9355A1D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6018-1674-4CF9-8518-B36E0782FBB1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75E88-E588-CC82-EB1C-9D054259F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B81DD-33D1-8065-B913-00988D65F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DCC0-3725-4DD9-B920-1406D601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9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CB40E65-2883-F761-0FCA-F4E32D7A32F2}"/>
              </a:ext>
            </a:extLst>
          </p:cNvPr>
          <p:cNvGrpSpPr/>
          <p:nvPr/>
        </p:nvGrpSpPr>
        <p:grpSpPr>
          <a:xfrm>
            <a:off x="1861793" y="867266"/>
            <a:ext cx="1178351" cy="5032346"/>
            <a:chOff x="1861793" y="867266"/>
            <a:chExt cx="1178351" cy="503234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0DF106-D98F-E252-18F9-44294565F294}"/>
                </a:ext>
              </a:extLst>
            </p:cNvPr>
            <p:cNvSpPr/>
            <p:nvPr/>
          </p:nvSpPr>
          <p:spPr>
            <a:xfrm>
              <a:off x="1923068" y="867266"/>
              <a:ext cx="1055802" cy="499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BBF24D-D996-F1F0-A374-A07AD5C2DA8D}"/>
                </a:ext>
              </a:extLst>
            </p:cNvPr>
            <p:cNvSpPr/>
            <p:nvPr/>
          </p:nvSpPr>
          <p:spPr>
            <a:xfrm>
              <a:off x="1923068" y="1773811"/>
              <a:ext cx="1055802" cy="499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CBCF10B-543F-8928-FDDB-193BA91FC4A7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2450969" y="1366887"/>
              <a:ext cx="0" cy="40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ED04CF-7BF5-7A03-73DC-F16A82F04D17}"/>
                </a:ext>
              </a:extLst>
            </p:cNvPr>
            <p:cNvSpPr/>
            <p:nvPr/>
          </p:nvSpPr>
          <p:spPr>
            <a:xfrm>
              <a:off x="1923068" y="2680356"/>
              <a:ext cx="1055802" cy="499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199C91-1789-7B33-65DF-EB3CD5EF02AA}"/>
                </a:ext>
              </a:extLst>
            </p:cNvPr>
            <p:cNvSpPr/>
            <p:nvPr/>
          </p:nvSpPr>
          <p:spPr>
            <a:xfrm>
              <a:off x="1923068" y="3586901"/>
              <a:ext cx="1055802" cy="499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8275E54-C914-73C1-8FBC-9FE1FCD267D4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450969" y="3179977"/>
              <a:ext cx="0" cy="40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A0EA809-64E2-C18F-9172-C4EB68C4C362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2450969" y="2273432"/>
              <a:ext cx="0" cy="40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DA02DA-B893-23CE-D98E-056D4B85790A}"/>
                </a:ext>
              </a:extLst>
            </p:cNvPr>
            <p:cNvSpPr/>
            <p:nvPr/>
          </p:nvSpPr>
          <p:spPr>
            <a:xfrm>
              <a:off x="1861793" y="4493446"/>
              <a:ext cx="1178351" cy="499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7FFD1D-4123-2D74-57B4-8B6D3616EFBE}"/>
                </a:ext>
              </a:extLst>
            </p:cNvPr>
            <p:cNvSpPr/>
            <p:nvPr/>
          </p:nvSpPr>
          <p:spPr>
            <a:xfrm>
              <a:off x="1923068" y="5399991"/>
              <a:ext cx="1055802" cy="499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450C1FA-E8AD-3BDB-6CF7-FD9DCA65B10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2450969" y="4993067"/>
              <a:ext cx="0" cy="40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C4D1BC2-6867-1BFD-1108-3FBFCB87D6F2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>
              <a:off x="2450969" y="4086522"/>
              <a:ext cx="0" cy="40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68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yinjia lin</dc:creator>
  <cp:lastModifiedBy>yinjia lin</cp:lastModifiedBy>
  <cp:revision>2</cp:revision>
  <dcterms:created xsi:type="dcterms:W3CDTF">2023-09-04T03:05:48Z</dcterms:created>
  <dcterms:modified xsi:type="dcterms:W3CDTF">2024-04-30T03:38:39Z</dcterms:modified>
</cp:coreProperties>
</file>