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6" r:id="rId3"/>
    <p:sldId id="275" r:id="rId4"/>
    <p:sldId id="265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2020-06-19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2020-06-19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2020-06-19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14863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  <a:t>Java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Socket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Programming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야구 게임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정석현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서유리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오문석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A392187-6D80-422A-81A0-F3686DF7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DC23-5CC0-4F35-B8B7-3D804BA7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상태 및 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37F9B-6F6F-4FFF-81C8-D8AF245C5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개발 상태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AF2D0-F793-4E55-8FDC-56D476659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멀티 스레드를 사용하여 채팅 구현 및 멀티 유저가 함께 게임하는 모습을 그렸으나 단일 유저 게임 구현에 그침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7AEFE-740C-4640-B8F2-521BB924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D4883-1785-4168-A46C-AEAB95C665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표현해야 할 부분이 많아 다중 스레드를 초기부터 사용했어야 했음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프로그래밍을 시작하기 전 프로그래밍의 밑그림 밑 방안을 추상적으로 생각한 후 그림에 맞게 코드를 짜는 것이 중요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조금만 더 노력한다면 멀티 유저가 즐길 수 있는 게임 구현이 가능할 것 같음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12BDE-9246-45E4-BEB3-F3663111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1FA-D718-45B7-80B3-BEF381F3548E}" type="datetime1">
              <a:rPr lang="ko-KR" altLang="en-US" smtClean="0"/>
              <a:t>2020-06-19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DC23-5CC0-4F35-B8B7-3D804BA7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이유 및 초기 개발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37F9B-6F6F-4FFF-81C8-D8AF245C5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AF2D0-F793-4E55-8FDC-56D4766599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달간 배운 다양한 알고리즘</a:t>
            </a:r>
            <a:r>
              <a:rPr lang="en-US" altLang="ko-KR" dirty="0"/>
              <a:t>, </a:t>
            </a:r>
            <a:r>
              <a:rPr lang="ko-KR" altLang="en-US" dirty="0"/>
              <a:t>프로그램 구현 방식을 적용해볼 수 있는 최적화된 프로그램이라고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소요기간</a:t>
            </a:r>
            <a:endParaRPr lang="en-US" altLang="ko-KR" dirty="0"/>
          </a:p>
          <a:p>
            <a:r>
              <a:rPr lang="en-US" altLang="ko-KR" dirty="0"/>
              <a:t>20.06.12~20.06.19(7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37AEFE-740C-4640-B8F2-521BB9247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초기 개발 목표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D4883-1785-4168-A46C-AEAB95C665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서버를 통해 클라이언트가 게임 접속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채팅창</a:t>
            </a:r>
            <a:r>
              <a:rPr lang="ko-KR" altLang="en-US" dirty="0"/>
              <a:t> 구현하여 다중 유저가 자유로운 채팅 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서버의 게임 진행으로 다중 유저가 함께 게임 플레이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12BDE-9246-45E4-BEB3-F3663111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A1FA-D718-45B7-80B3-BEF381F3548E}" type="datetime1">
              <a:rPr lang="ko-KR" altLang="en-US" smtClean="0"/>
              <a:t>2020-06-19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프로그래밍 순서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A6E2D-A306-460D-94C2-5DEBC665B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서버와 클라이언트가 서로 접속할 수 있게 소켓 프로그래밍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클라이언트 접속 후 </a:t>
            </a:r>
            <a:r>
              <a:rPr lang="en-US" altLang="ko-KR" dirty="0"/>
              <a:t>Start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자리 숫자 </a:t>
            </a:r>
            <a:r>
              <a:rPr lang="ko-KR" altLang="en-US" dirty="0" err="1"/>
              <a:t>서버측에서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클라이언트가 버튼을 통해 숫자를 </a:t>
            </a:r>
            <a:r>
              <a:rPr lang="en-US" altLang="ko-KR" dirty="0"/>
              <a:t>String </a:t>
            </a:r>
            <a:r>
              <a:rPr lang="ko-KR" altLang="en-US" dirty="0"/>
              <a:t>타입으로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String.charAt</a:t>
            </a:r>
            <a:r>
              <a:rPr lang="en-US" altLang="ko-KR" dirty="0"/>
              <a:t>() </a:t>
            </a:r>
            <a:r>
              <a:rPr lang="ko-KR" altLang="en-US" dirty="0"/>
              <a:t>를 통해 숫자를 </a:t>
            </a:r>
            <a:r>
              <a:rPr lang="en-US" altLang="ko-KR" dirty="0"/>
              <a:t>char</a:t>
            </a:r>
            <a:r>
              <a:rPr lang="ko-KR" altLang="en-US" dirty="0"/>
              <a:t>로 변환 후 서버</a:t>
            </a:r>
            <a:r>
              <a:rPr lang="en-US" altLang="ko-KR" dirty="0"/>
              <a:t>, </a:t>
            </a:r>
            <a:r>
              <a:rPr lang="ko-KR" altLang="en-US" dirty="0"/>
              <a:t>클라이언트 숫자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숫자에 따라 </a:t>
            </a:r>
            <a:r>
              <a:rPr lang="en-US" altLang="ko-KR" dirty="0" err="1"/>
              <a:t>Ball,Strike</a:t>
            </a:r>
            <a:r>
              <a:rPr lang="en-US" altLang="ko-KR" dirty="0"/>
              <a:t> </a:t>
            </a:r>
            <a:r>
              <a:rPr lang="ko-KR" altLang="en-US" dirty="0"/>
              <a:t>카운트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 표시 및 결과에 따른 화면 표시 설정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F5E2BA-58A2-447B-8EED-D39B30D09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4016" y="2120900"/>
            <a:ext cx="2923591" cy="3748194"/>
          </a:xfrm>
          <a:prstGeom prst="rect">
            <a:avLst/>
          </a:prstGeom>
          <a:noFill/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게임 룰 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A6E2D-A306-460D-94C2-5DEBC665B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랜덤한 </a:t>
            </a:r>
            <a:r>
              <a:rPr lang="en-US" altLang="ko-KR"/>
              <a:t>4</a:t>
            </a:r>
            <a:r>
              <a:rPr lang="ko-KR" altLang="en-US"/>
              <a:t>자리 숫자를 서버에서 지정한다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클라이언트 접속 시 게임 시작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랜덤 지정된 숫자에서 같은 숫자를 맞추면 </a:t>
            </a:r>
            <a:r>
              <a:rPr lang="en-US" altLang="ko-KR"/>
              <a:t>Ball, </a:t>
            </a:r>
            <a:r>
              <a:rPr lang="ko-KR" altLang="en-US"/>
              <a:t>자리까지 맞추면 </a:t>
            </a:r>
            <a:r>
              <a:rPr lang="en-US" altLang="ko-KR"/>
              <a:t>Strike.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20</a:t>
            </a:r>
            <a:r>
              <a:rPr lang="ko-KR" altLang="en-US"/>
              <a:t>회 제한</a:t>
            </a:r>
            <a:r>
              <a:rPr lang="en-US" altLang="ko-KR"/>
              <a:t>, 4 Strike</a:t>
            </a:r>
            <a:r>
              <a:rPr lang="ko-KR" altLang="en-US"/>
              <a:t>시 게임종료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1F5E2BA-58A2-447B-8EED-D39B30D09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4016" y="2120900"/>
            <a:ext cx="2923591" cy="3748194"/>
          </a:xfrm>
          <a:prstGeom prst="rect">
            <a:avLst/>
          </a:prstGeom>
          <a:noFill/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8133AD-BDAC-40AF-89C4-0F7DF6E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초기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Start </a:t>
            </a:r>
            <a:r>
              <a:rPr lang="ko-KR" altLang="en-US" dirty="0"/>
              <a:t>버튼 클릭 전</a:t>
            </a:r>
            <a:r>
              <a:rPr lang="en-US" altLang="ko-KR" dirty="0"/>
              <a:t>, </a:t>
            </a:r>
            <a:r>
              <a:rPr lang="ko-KR" altLang="en-US" dirty="0"/>
              <a:t>모든 버튼 </a:t>
            </a:r>
            <a:r>
              <a:rPr lang="en-US" altLang="ko-KR" dirty="0" err="1"/>
              <a:t>SetEnabled</a:t>
            </a:r>
            <a:r>
              <a:rPr lang="en-US" altLang="ko-KR" dirty="0"/>
              <a:t>(false)</a:t>
            </a:r>
            <a:r>
              <a:rPr lang="ko-KR" altLang="en-US" dirty="0"/>
              <a:t>로 클릭 불가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Start </a:t>
            </a:r>
            <a:r>
              <a:rPr lang="ko-KR" altLang="en-US" dirty="0"/>
              <a:t>버튼 클릭 시 게임 시작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하단 채팅 창에 접속 </a:t>
            </a:r>
            <a:r>
              <a:rPr lang="en-US" altLang="ko-KR" dirty="0"/>
              <a:t>IP </a:t>
            </a:r>
            <a:r>
              <a:rPr lang="ko-KR" altLang="en-US" dirty="0"/>
              <a:t>표시</a:t>
            </a: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AAABEA3-2E9E-411A-803C-55A769053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189" y="812800"/>
            <a:ext cx="4150172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8133AD-BDAC-40AF-89C4-0F7DF6E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숫자 패드를 통해 </a:t>
            </a:r>
            <a:r>
              <a:rPr lang="en-US" altLang="ko-KR" dirty="0"/>
              <a:t>4</a:t>
            </a:r>
            <a:r>
              <a:rPr lang="ko-KR" altLang="en-US" dirty="0"/>
              <a:t>자리 숫자와 </a:t>
            </a:r>
            <a:r>
              <a:rPr lang="en-US" altLang="ko-KR" dirty="0"/>
              <a:t>Go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게임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상단의 결과 표시 패널에 </a:t>
            </a:r>
            <a:r>
              <a:rPr lang="en-US" altLang="ko-KR" dirty="0"/>
              <a:t>Strike</a:t>
            </a:r>
            <a:r>
              <a:rPr lang="ko-KR" altLang="en-US" dirty="0"/>
              <a:t>와 </a:t>
            </a:r>
            <a:r>
              <a:rPr lang="en-US" altLang="ko-KR" dirty="0"/>
              <a:t>Ball </a:t>
            </a:r>
            <a:r>
              <a:rPr lang="ko-KR" altLang="en-US" dirty="0"/>
              <a:t>상황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Reset </a:t>
            </a:r>
            <a:r>
              <a:rPr lang="ko-KR" altLang="en-US" dirty="0"/>
              <a:t>버튼으로 입력할 숫자 초기화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665FA0C-37FA-4A41-9513-C0167CFA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516" y="812800"/>
            <a:ext cx="4141519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8133AD-BDAC-40AF-89C4-0F7DF6E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자리 숫자가 아닌</a:t>
            </a:r>
            <a:r>
              <a:rPr lang="en-US" altLang="ko-KR" dirty="0"/>
              <a:t>, 3</a:t>
            </a:r>
            <a:r>
              <a:rPr lang="ko-KR" altLang="en-US" dirty="0"/>
              <a:t>자리 혹은 </a:t>
            </a:r>
            <a:r>
              <a:rPr lang="en-US" altLang="ko-KR" dirty="0"/>
              <a:t>5</a:t>
            </a:r>
            <a:r>
              <a:rPr lang="ko-KR" altLang="en-US" dirty="0"/>
              <a:t>자리 숫자를 입력했을 때</a:t>
            </a:r>
            <a:r>
              <a:rPr lang="en-US" altLang="ko-KR" dirty="0"/>
              <a:t>, </a:t>
            </a:r>
            <a:r>
              <a:rPr lang="ko-KR" altLang="en-US" dirty="0"/>
              <a:t>상단 표시창에 다시 입력 메시지 표시</a:t>
            </a: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8C9E023-CCE8-4E7F-B4C1-4F694A32E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074" y="812800"/>
            <a:ext cx="4134403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8133AD-BDAC-40AF-89C4-0F7DF6E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모든 버튼이 다시 </a:t>
            </a:r>
            <a:r>
              <a:rPr lang="en-US" altLang="ko-KR" dirty="0" err="1"/>
              <a:t>SetEnabled</a:t>
            </a:r>
            <a:r>
              <a:rPr lang="en-US" altLang="ko-KR" dirty="0"/>
              <a:t>(false) </a:t>
            </a:r>
            <a:r>
              <a:rPr lang="ko-KR" altLang="en-US" dirty="0"/>
              <a:t>상태가 되며</a:t>
            </a:r>
            <a:r>
              <a:rPr lang="en-US" altLang="ko-KR" dirty="0"/>
              <a:t>, </a:t>
            </a:r>
            <a:r>
              <a:rPr lang="ko-KR" altLang="en-US" dirty="0"/>
              <a:t>정답 멘트와 </a:t>
            </a:r>
            <a:r>
              <a:rPr lang="ko-KR" altLang="en-US" dirty="0" err="1"/>
              <a:t>함께게임</a:t>
            </a:r>
            <a:r>
              <a:rPr lang="ko-KR" altLang="en-US" dirty="0"/>
              <a:t> 종료</a:t>
            </a: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C0F2F7-1AA9-41C7-904E-54A341A12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5296" y="812800"/>
            <a:ext cx="4135959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6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02DC-9CAF-4D30-B268-AAD35A7A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설명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8133AD-BDAC-40AF-89C4-0F7DF6E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횟수 초과시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정답시와 마찬가지로 시도 횟수가 초과되었다는 메시지와 함께 모든 버튼이 다시 </a:t>
            </a:r>
            <a:r>
              <a:rPr lang="en-US" altLang="ko-KR" dirty="0" err="1"/>
              <a:t>SetEnabled</a:t>
            </a:r>
            <a:r>
              <a:rPr lang="en-US" altLang="ko-KR" dirty="0"/>
              <a:t>(false) </a:t>
            </a:r>
            <a:r>
              <a:rPr lang="ko-KR" altLang="en-US" dirty="0"/>
              <a:t>상태가 되며</a:t>
            </a:r>
            <a:r>
              <a:rPr lang="en-US" altLang="ko-KR" dirty="0"/>
              <a:t>, </a:t>
            </a:r>
            <a:r>
              <a:rPr lang="ko-KR" altLang="en-US" dirty="0"/>
              <a:t>게임 종료</a:t>
            </a:r>
            <a:endParaRPr lang="en-US" alt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C5F21-A52B-43AF-88BA-5A14C445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2020-06-19</a:t>
            </a:fld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020F0F-6C25-4BD4-B4FA-87A87B8A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292" y="812800"/>
            <a:ext cx="4139967" cy="5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433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{08787248-BBAE-49DC-8B37-F0F92AF869D2}tf56160789</Template>
  <TotalTime>0</TotalTime>
  <Words>385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맑은 고딕</vt:lpstr>
      <vt:lpstr>Batang</vt:lpstr>
      <vt:lpstr>Calibri</vt:lpstr>
      <vt:lpstr>Franklin Gothic Book</vt:lpstr>
      <vt:lpstr>1_RetrospectVTI</vt:lpstr>
      <vt:lpstr>Java Socket Programming</vt:lpstr>
      <vt:lpstr>선정 이유 및 초기 개발 목표</vt:lpstr>
      <vt:lpstr>프로그래밍 순서  </vt:lpstr>
      <vt:lpstr>게임 룰   </vt:lpstr>
      <vt:lpstr>UI 설명  </vt:lpstr>
      <vt:lpstr>UI 설명  </vt:lpstr>
      <vt:lpstr>UI 설명  </vt:lpstr>
      <vt:lpstr>UI 설명  </vt:lpstr>
      <vt:lpstr>UI 설명  </vt:lpstr>
      <vt:lpstr>게임 개발 상태 및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2020-06-19T02:02:15Z</dcterms:created>
  <dcterms:modified xsi:type="dcterms:W3CDTF">2020-06-19T05:42:35Z</dcterms:modified>
</cp:coreProperties>
</file>