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layout>
        <c:manualLayout>
          <c:xMode val="edge"/>
          <c:yMode val="edge"/>
          <c:x val="0.14836975065616795"/>
          <c:y val="1.8749999999999999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spPr>
            <a:effectLst/>
          </c:spPr>
          <c:cat>
            <c:strRef>
              <c:f>Sheet1!$A$2:$A$7</c:f>
              <c:strCache>
                <c:ptCount val="6"/>
                <c:pt idx="0">
                  <c:v>Blackboard</c:v>
                </c:pt>
                <c:pt idx="1">
                  <c:v>Pulte Group</c:v>
                </c:pt>
                <c:pt idx="2">
                  <c:v>Coca-Cola</c:v>
                </c:pt>
                <c:pt idx="3">
                  <c:v>Gwinnett</c:v>
                </c:pt>
                <c:pt idx="4">
                  <c:v>Berry College</c:v>
                </c:pt>
                <c:pt idx="5">
                  <c:v>Barco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2.6</c:v>
                </c:pt>
                <c:pt idx="2">
                  <c:v>2.7</c:v>
                </c:pt>
                <c:pt idx="3">
                  <c:v>3.3</c:v>
                </c:pt>
                <c:pt idx="4">
                  <c:v>1.3</c:v>
                </c:pt>
                <c:pt idx="5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0203592519685043"/>
          <c:y val="0.28255290354330709"/>
          <c:w val="0.25629740813648294"/>
          <c:h val="0.5204099409448819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Positions Held</a:t>
            </a:r>
            <a:endParaRPr lang="en-US" dirty="0"/>
          </a:p>
        </c:rich>
      </c:tx>
      <c:layout>
        <c:manualLayout>
          <c:xMode val="edge"/>
          <c:yMode val="edge"/>
          <c:x val="0.20045308398950132"/>
          <c:y val="1.8749999999999999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Worked For</c:v>
                </c:pt>
              </c:strCache>
            </c:strRef>
          </c:tx>
          <c:spPr>
            <a:effectLst/>
          </c:spPr>
          <c:cat>
            <c:strRef>
              <c:f>Sheet1!$A$2:$A$5</c:f>
              <c:strCache>
                <c:ptCount val="4"/>
                <c:pt idx="0">
                  <c:v>Software Developer</c:v>
                </c:pt>
                <c:pt idx="1">
                  <c:v>E-Learning Developer</c:v>
                </c:pt>
                <c:pt idx="2">
                  <c:v>Product Manager</c:v>
                </c:pt>
                <c:pt idx="3">
                  <c:v>Director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12.1</c:v>
                </c:pt>
                <c:pt idx="1">
                  <c:v>6.2</c:v>
                </c:pt>
                <c:pt idx="2">
                  <c:v>2.1</c:v>
                </c:pt>
                <c:pt idx="3">
                  <c:v>1.3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9995259186351702"/>
          <c:y val="0.3575529035433071"/>
          <c:w val="0.40004740813648293"/>
          <c:h val="0.354784940944881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9635-F10F-4A28-A5B1-3FC865C82585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38F3E-74FB-4B07-BFD5-EE65667A2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46932705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9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000847948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63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Shoaf</dc:creator>
  <cp:lastModifiedBy>Jonathan Shoaf</cp:lastModifiedBy>
  <cp:revision>5</cp:revision>
  <dcterms:created xsi:type="dcterms:W3CDTF">2016-12-16T16:04:01Z</dcterms:created>
  <dcterms:modified xsi:type="dcterms:W3CDTF">2016-12-16T19:17:01Z</dcterms:modified>
</cp:coreProperties>
</file>