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4240896"/>
        <c:axId val="114239360"/>
      </c:barChart>
      <c:valAx>
        <c:axId val="114239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240896"/>
        <c:crosses val="autoZero"/>
        <c:crossBetween val="between"/>
      </c:valAx>
      <c:catAx>
        <c:axId val="114240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1423936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Positions Held</a:t>
            </a:r>
          </a:p>
        </c:rich>
      </c:tx>
      <c:layout>
        <c:manualLayout>
          <c:xMode val="edge"/>
          <c:yMode val="edge"/>
          <c:x val="0.20045308398950132"/>
          <c:y val="1.874999999999999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Sheet1!$A$2:$A$5</c:f>
              <c:strCache>
                <c:ptCount val="4"/>
                <c:pt idx="0">
                  <c:v>Software Developer</c:v>
                </c:pt>
                <c:pt idx="1">
                  <c:v>E-Learning Developer</c:v>
                </c:pt>
                <c:pt idx="2">
                  <c:v>Product Manager</c:v>
                </c:pt>
                <c:pt idx="3">
                  <c:v>Director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</c:v>
                </c:pt>
                <c:pt idx="1">
                  <c:v>6.2</c:v>
                </c:pt>
                <c:pt idx="2">
                  <c:v>2.1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9995259186351702"/>
          <c:y val="0.3575529035433071"/>
          <c:w val="0.40004740813648293"/>
          <c:h val="0.3547849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0.3125</cdr:x>
      <cdr:y>0.825</cdr:y>
    </cdr:from>
    <cdr:to>
      <cdr:x>0.35</cdr:x>
      <cdr:y>0.88125</cdr:y>
    </cdr:to>
    <cdr:sp macro="" textlink="">
      <cdr:nvSpPr>
        <cdr:cNvPr id="4" name="5-Point Star 3"/>
        <cdr:cNvSpPr/>
      </cdr:nvSpPr>
      <cdr:spPr>
        <a:xfrm xmlns:a="http://schemas.openxmlformats.org/drawingml/2006/main">
          <a:off x="1905000" y="3352800"/>
          <a:ext cx="228600" cy="228600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>
          <a:solidFill>
            <a:schemeClr val="tx1">
              <a:lumMod val="75000"/>
              <a:lumOff val="25000"/>
            </a:schemeClr>
          </a:solidFill>
        </a:ln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6932705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17926939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95773915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3629493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5-Point Star 4"/>
          <p:cNvSpPr/>
          <p:nvPr/>
        </p:nvSpPr>
        <p:spPr>
          <a:xfrm>
            <a:off x="4686300" y="3657600"/>
            <a:ext cx="228600" cy="2286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Shoaf</dc:creator>
  <cp:lastModifiedBy>Jonathan Shoaf</cp:lastModifiedBy>
  <cp:revision>9</cp:revision>
  <dcterms:created xsi:type="dcterms:W3CDTF">2016-12-16T16:04:01Z</dcterms:created>
  <dcterms:modified xsi:type="dcterms:W3CDTF">2016-12-16T20:02:07Z</dcterms:modified>
</cp:coreProperties>
</file>