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84" r:id="rId3"/>
    <p:sldId id="281" r:id="rId4"/>
    <p:sldId id="282" r:id="rId5"/>
    <p:sldId id="257" r:id="rId6"/>
    <p:sldId id="260" r:id="rId7"/>
    <p:sldId id="259" r:id="rId8"/>
    <p:sldId id="261" r:id="rId9"/>
    <p:sldId id="270" r:id="rId10"/>
    <p:sldId id="279" r:id="rId11"/>
    <p:sldId id="271" r:id="rId12"/>
    <p:sldId id="283" r:id="rId13"/>
    <p:sldId id="262" r:id="rId14"/>
    <p:sldId id="265" r:id="rId15"/>
    <p:sldId id="263" r:id="rId16"/>
    <p:sldId id="266" r:id="rId17"/>
    <p:sldId id="269" r:id="rId18"/>
    <p:sldId id="276" r:id="rId19"/>
    <p:sldId id="275" r:id="rId20"/>
    <p:sldId id="27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36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EE619-68D0-4ECE-AC3F-D9442329C33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4DDD2-BB78-46B3-8E01-139B63C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2:51.846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6C0007-5F07-422D-8052-B4F8182228D7}" emma:medium="tactile" emma:mode="ink">
          <msink:context xmlns:msink="http://schemas.microsoft.com/ink/2010/main" type="inkDrawing" rotatedBoundingBox="3183,4775 12711,4335 12879,7983 3352,8423" hotPoints="7787,4517 12055,7932 3106,7929" semanticType="enclosure" shapeName="Triangle">
            <msink:sourceLink direction="with" ref="{C0A20BAD-F325-4053-81CE-FC7CD00D2455}"/>
          </msink:context>
        </emma:interpretation>
      </emma:emma>
    </inkml:annotationXML>
    <inkml:trace contextRef="#ctx0" brushRef="#br0">56 45 407 0,'-6'0'156'0,"1"0"53"16,-2 0-98-16,-3 1 8 16,3 1-7-16,2 1-24 15,-1 2-28-15,1 0-13 0,5 0-11 16,-4 0 3-16,3-1-2 15,1-1 0-15,-2 2 2 16,2-2-8-16,0 2-9 16,2 4-5-16,-1-3-3 15,4 3-6-15,-3-3-2 16,3 1 5-16,2-2 4 16,4-2 4-16,1 4 0 0,1 0 1 15,4 1-7-15,-5-3-1 16,1-2-6-16,5-1-3 15,2-2-1-15,2-4 2 16,3 3-3-16,5 1 1 16,-2 1 4-16,5-1 3 15,2-1-1-15,7-3 0 16,-7-2 1-16,7-2-5 16,-4-1-4-16,7-2 0 0,-4 2 1 15,11-1-1-15,-4 2 0 0,9 1 1 16,-4 2 1-1,4 2-1-15,-7 1 0 0,5 1 1 16,-7-1-3-16,4-3-2 16,-1 0 2-16,6-2 2 15,-6 1-2-15,11 1-1 16,-7 5 5-16,8 0-3 31,-4 5-2-31,6 0 3 0,-11 0 1 16,10-4-3-16,-6 1 1 15,5-4 1-15,-6-3-2 16,9 2 2-16,-9-4-2 16,10 4 1-16,-9 1-1 0,7 1-1 15,-7 2 1-15,4-1 3 16,-9 2-1 0,5-2 0-16,-4 0 3 0,2-3-2 15,-1 1-2-15,3-1-1 16,-6-2 0-16,6 0 0 15,-6 3 0-15,10-1 1 16,-7-1 1-16,8 4-2 16,-5-3-1-16,12-2 8 15,-12 2 5-15,12-1-2 16,-12 3 3-16,11-3 1 16,-9 3-7-16,13-1-5 15,-13-1 1-15,15-1-2 16,-12 3 0-16,12-3-1 15,-13 3 0-15,11-1 3 16,-12 0-1-16,9 4 0 16,-11 1 0-16,14-1-1 15,-10 3 0-15,10-2-1 0,-8-1 1 16,9 0 0-16,-9-1 1 16,10-4-4-16,-11 1 2 15,11-1 1-15,-6 0-1 16,4-1 3-16,-5 4 1 15,5 2-2-15,-8 1-1 16,7 4 2-16,-10-4-1 0,4-1-1 16,-6-2 1-16,8 0-1 15,-11-2 0-15,11 2-3 16,-8 0 3-16,15 4-2 16,-15-1 0-16,8 0-2 15,-8 1 0-15,12 2 4 16,-15-2 0-16,14 1 0 15,-8-2 4-15,7 0-1 16,-6-1-2-16,9 1-1 16,-17-4 2-16,14 1-1 15,-10 5 0-15,5-2-1 0,-11 0 0 16,12 4 0-16,-9-4 0 16,8-1 0-16,-7-2 1 15,10 0-3-15,-6 0 1 16,9-2-1-16,-7 4 3 15,4-4-1-15,-10 1 1 16,7 1-1-16,-10 0-1 16,8 0-1-16,-6 1 2 0,6 1 0 15,-8 1 3 1,12 1-2-16,-7-1 0 0,6 2-1 16,-6 0-1-16,9 2 1 15,-13-1 3-15,9 1-2 16,-7 0 1-16,7-1-1 15,-8-4-3-15,10 1-2 16,-9-1 2-16,10 0 1 16,-6-1 1-16,1 1 0 15,-10 0 3-15,11 1 5 16,-13 0 1-16,6 2 3 16,-6-1-2-16,6 2-1 15,-14-2-5-15,9-3-2 16,-10 1 1-16,2-4 12 15,-5-3 2-15,4 4 2 16,-10-1-3-16,-1-3 0 0,-9 5-10 16,4 0-3-16,-9-2-3 15,2 1 5-15,-5-3 1 16,0-7 4-16,-1-4-95 16,1-5-37-16,1-5-279 15,14-2-18-15</inkml:trace>
    <inkml:trace contextRef="#ctx0" brushRef="#br1" timeOffset="16251.6724">40-243 384 0,'-4'1'103'0,"1"4"50"16,0-5-102-16,3 5 11 16,-5-3 10-16,3 0 7 15,2-4 10-15,0 2 10 16,-3-3-14-16,4 3 0 15,-2-4-10-15,-1 3-21 16,-1-4-15-16,4 5 3 16,-1-2-13-16,0 2-5 0,0 0-11 15,4 2-4-15,-6-2-4 16,5-2-3-16,1 0 0 16,1 2 6-16,0-3 5 15,1-2 5-15,1 3 0 16,-5-3 1-16,-2-3-5 15,3 6-5-15,-1-1-5 16,-4-2-2-16,4 3 1 16,1 6-1-16,-3-8-1 0,2 6-1 15,1 3 0-15,4-5 0 16,-6 0 0-16,9 2 0 16,-3-2 1-16,5 0-1 15,-2-2 1-15,6-1-1 16,-6 3 1-16,3 0-1 15,-3-2-1-15,2 4 1 16,-4 1 0-16,4-3-1 16,-4-2 2-16,2 2 1 15,-1-5-1-15,-1 2-2 16,5 1 1-16,2 4-1 16,0-2 0-16,-1-5 0 15,2 2 0-15,-1 1 2 16,-1-1 1-16,6-1-2 15,-2 6 0-15,4 0 0 0,-4-2-1 16,2 0 1-16,-2 0 2 16,2-2-2-16,-5 0 1 15,2-4-1-15,-2 1 0 16,1 1 0-16,1 3 0 16,5-8-1-16,-2 8 1 15,1-1-1-15,-2-1-1 16,2-2 4-16,-1 5-1 0,2-2 1 15,-2-1-2-15,3-6 4 16,-4 3-4-16,2-4-3 16,1 6 4-16,-1-6 3 15,-4 7-5-15,1-2-1 16,-6 2 5-16,1-6-4 16,-3 3 1-16,2-3 13 15,1 4 10-15,2-3-8 16,-1 3 1-16,4 2-4 15,-3-1-10-15,0-1-6 16,0 2 6-16,5-5-3 16,-5 3-1-16,8-5 4 15,-4 0-2-15,4-4-1 16,-3 4 3-16,7-4 1 0,-4 4-2 16,2-4-1-16,-4 3 1 15,4 1-2-15,-5 1-2 16,5-1 4-16,-3 2-1 15,3 0 1-15,-3-1 0 16,-1-1 2-16,-1 2-4 16,2 0 0-16,-7-1 2 0,8-1-2 15,-3 2 1-15,3 0 1 16,-1-1-1-16,0-2-2 16,-9 2 1-16,2-1 1 15,-2 2 0-15,2-2 1 16,0 3 2-16,4-1-1 15,1 0-3-15,-2-4 2 16,-5 2 1-16,4-2-2 16,-4 1 0-16,2-1 1 15,2 2-1-15,3 0-1 16,-3 2 0-16,1-2 0 16,-1 1 1-16,1 0 0 15,-3 2-1-15,0-6 1 16,0 1 1-16,-2 0 2 15,-3-1-3-15,5 1 0 0,-2 6 0 16,2-4 1-16,-1-2-3 16,2 0 0-16,-1-4 2 15,0 1-1-15,-1-2-1 16,1 4 3-16,-4 1-1 16,1-3 0-16,1 0 0 15,2 2 1-15,0 1 0 16,2-5 0-16,1 9 0 0,-1-10 1 15,1 1-2-15,0 0-3 16,4 2 3-16,-4-8 1 16,4 5-3-16,0-2 4 15,-6 0 1-15,1-3 0 16,5 4 1-16,-2 3 0 16,-4-3-2-16,9-2 1 15,-1 2-1-15,-1-6-5 16,-1 0 3-16,4-1 0 15,-6 1 0-15,3 0 1 16,-4 0 2-16,4 0-2 16,-6 2-1-16,4-2 1 15,-1 3 2-15,-1-1-5 16,-3 1 13-16,4 0 8 0,-3 2-3 16,0-3-1-16,-1 6 5 15,4-3-12-15,-1 0-4 16,4-3-2-16,-3 0-2 15,5-4 2-15,-4-1 0 16,4 0-1-16,-5 4-1 16,9-4 1-16,-11 3-3 15,0 0 3-15,-4 3 0 0,4-1-1 16,-11 1 0-16,8-3 3 16,1 5-2-16,3 0 0 15,-8 0 0-15,8 0 1 16,-4 4-2-16,0-2 0 15,-4-1-1-15,6-1 2 16,-2 2-2-16,3-2 3 16,-5 2-2-16,6-4 2 15,-4 2 0-15,3-2-3 16,-3 1-2-16,0-3 3 16,-3 6 0-16,1-2 0 15,-1 3 2-15,1-3 0 16,-3 2-1-16,3-3-2 15,-1 1 2-15,3-5-1 16,-2 6-1-16,6-2-2 16,-6 1 3-16,5-5 0 15,-4 5 1-15,6 0 1 16,-4 1 2-16,3-2-4 0,-3 6-1 16,-1-5 0-16,-3 1 2 15,3 1-3-15,-5 5 0 16,6-2 1-16,3 0-1 15,-3-2 1-15,-2 2 2 16,2-3 1-16,-7 0-1 16,7-1-2-16,-2 1-1 15,7 1 3-15,-2 4 0 0,2-2-1 16,-1 3 1-16,4 4-1 16,-4-7-3-16,5 2 2 15,-1 3 1-15,0-7 0 16,-1 2 0-16,2 3 2 15,-2 2-1-15,2-3-1 16,-1 3-1-16,1 0 2 16,-2-2-1-16,4-1-1 15,-4 1 1-15,5 2 1 16,-3-1-2-16,2 6 1 16,-4 0 1-16,2-2 0 15,-7 1-3-15,7 1 4 16,-8 0-2-16,3-2 0 15,0 2 0-15,2 2 1 0,-4 1-1 16,5 0 2-16,-1 2-3 16,-2 2 2-16,-5-4 1 15,5 4-1-15,-3-4 0 16,4 4 1-16,-3-2-3 16,7 2 0-16,-3-1 0 15,1 1 0-15,-1 0 0 0,3 1 2 16,-7-3 0-16,4 3 0 15,0 1-2-15,-1-1 0 16,-1 2 0-16,7 5 0 16,-4-2 0-16,2 2 2 15,0 0-1-15,0 2-1 16,-3 1 0-16,-1-3 1 16,-1 3-1-16,0 2 1 15,0-3 2-15,0 0 0 16,0-1-1-16,2-1-1 15,-2-1 0-15,0 1 0 16,-2 1-1-16,4 3 0 16,-2-3-4-16,2 6 3 15,-2-2 2-15,5 0-2 16,-7 2 3-16,3 3 5 16,-2-4-2-16,1 3-4 0,-4-3 1 15,1 1 1-15,-2 0-1 16,2-1-3-16,-4-1 3 15,2 2-2-15,-3-2 0 16,1 5-1-16,0-4 3 16,2 3-2-16,-1-4 3 15,-1 5 2-15,0-5-3 0,-1 1 0 16,1 1 0-16,1 1-3 16,-1-1 0-16,-1 3 0 15,2-2 2-15,-2 1-1 16,1-3 4-16,2 3-4 15,-1-1 2-15,1 0-2 16,-2-3 0-16,0 5 0 16,2-2 2-16,-3 2-1 15,-2-3 1-15,5 3 1 16,-8-8-3-16,4 4-1 16,-1-4 2-16,2 1-1 15,0 6 1-15,1 1 1 16,-6-4 0-16,1 4-2 15,0 0 1-15,4 2-2 0,-5-2-1 16,6 1 3-16,2-1 3 16,-3 4-3-16,-4-4 1 15,4 5 2-15,-4-7 2 16,0 5-5-16,0-3-1 16,4 4 3-16,-5-8-3 15,-1 8-4-15,4-4 3 16,-1 5 4-16,-3-4-4 0,6 6 3 15,-2-2 0-15,-2 0 0 16,1 0-2-16,1 3 4 16,-4-5-3-16,4 2 0 0,0-5 1 15,4 0 0-15,-3-1 0 16,3-3-1-16,-3 1-2 16,1 1 1-16,-2-3-1 15,0 4 0-15,0-1 3 16,3-1 0-16,2-1-1 15,0 6 1-15,2-4-2 0,3 5-1 16,-3-1 2-16,4 1 1 16,-3-1-1-16,2-2 1 15,0-2-1-15,2 4 0 16,-2-4-2-16,3 2 2 16,-1-3 1-16,-2 1 1 15,0-3-3-15,2 2 2 16,-4 1 0-16,4 2-4 15,-6-1 0-15,4 2 4 16,-3-1-1-16,3 0 1 16,-2 3 1-16,4-1 0 15,-4-2 1-15,2-2-3 16,-2 1 0-16,1-8 1 16,-1 4-1-16,5-1 0 15,-1 1 1-15,1 1-1 16,-3-1-2-16,4 0 2 0,-6-3 0 15,7 5 0-15,-3-4 1 16,3 4 2-16,-4-1-1 16,4 4-2-16,-3-7-2 15,6 4 3-15,-6-4-2 16,4 1 2-16,-1-3 1 16,-1 4 2-16,-6-3-4 0,9 3 0 15,-9-3-2-15,4-1 3 16,-2 1-3-16,5-4 1 15,-7 2 4-15,5 0 0 16,-3-1 0-16,3 1 1 16,2 0-2-16,4 0-1 15,-4-4 1-15,5 1-2 16,-4-2 0-16,-1 2 1 16,-3-2 0-16,5 1-1 15,-6 1 2-15,4 3 1 16,-1-2 1-16,2 1-5 15,-3 1 2-15,4 0-1 16,-4-4 2-16,6 1-3 16,-4-4 1-16,6-1 1 15,-4-2 0-15,3-3-3 16,-7 3 4-16,4 1 2 0,-7 1-4 16,7 1-1-16,-4 7 2 15,3-3-3-15,-1 1 0 16,7 4 3-16,-7-2-1 15,3-2 0-15,-1 4 0 16,3-6-1-16,-5-1-1 16,5 0 1-16,-3 0 1 15,3-3 0-15,-1 5 0 0,3-1 1 16,-2 1 2-16,5-4-2 16,-3 4-1-16,3 0 0 15,-5-6 2-15,5 8-1 16,-4-8-5-16,4 8 4 15,-1-4 0-15,4 1-1 16,2-2 3-16,0 2 1 16,0-2-2-16,6-1-2 15,-7-3-2-15,2 3 0 16,-2 2 2-16,4-1 2 16,-3 2 2-16,6 8-3 15,-6-6 1-15,2-1-2 16,-4-1 0-16,1-2 1 15,-6 1-1-15,4 0 0 16,-6 3 1-16,1-1-1 0,-4-1 2 16,-3 1 0-16,-5 0 0 15,2-1-15-15,-4 3-18 16,0 2-52-16,1 3-24 16,4 2-284-16,-1 1 51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6:33.22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6C14F52-01F6-45C1-86A2-A485B6CBB674}" emma:medium="tactile" emma:mode="ink">
          <msink:context xmlns:msink="http://schemas.microsoft.com/ink/2010/main" type="writingRegion" rotatedBoundingBox="17648,14156 32386,13521 32552,17373 17813,18008"/>
        </emma:interpretation>
      </emma:emma>
    </inkml:annotationXML>
    <inkml:traceGroup>
      <inkml:annotationXML>
        <emma:emma xmlns:emma="http://www.w3.org/2003/04/emma" version="1.0">
          <emma:interpretation id="{9D479CE6-4B9B-4CBA-9482-A1D255EAF911}" emma:medium="tactile" emma:mode="ink">
            <msink:context xmlns:msink="http://schemas.microsoft.com/ink/2010/main" type="paragraph" rotatedBoundingBox="17647,14185 32384,13515 32437,14670 17700,153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9791FA-83F6-4294-A91C-00DB28065010}" emma:medium="tactile" emma:mode="ink">
              <msink:context xmlns:msink="http://schemas.microsoft.com/ink/2010/main" type="line" rotatedBoundingBox="17647,14185 32384,13515 32437,14670 17700,15340"/>
            </emma:interpretation>
          </emma:emma>
        </inkml:annotationXML>
        <inkml:traceGroup>
          <inkml:annotationXML>
            <emma:emma xmlns:emma="http://www.w3.org/2003/04/emma" version="1.0">
              <emma:interpretation id="{60B0D346-C8B9-4D3B-B623-6ED7590136D2}" emma:medium="tactile" emma:mode="ink">
                <msink:context xmlns:msink="http://schemas.microsoft.com/ink/2010/main" type="inkWord" rotatedBoundingBox="17651,14277 22155,14072 22203,15135 17700,15340"/>
              </emma:interpretation>
            </emma:emma>
          </inkml:annotationXML>
          <inkml:trace contextRef="#ctx0" brushRef="#br0">6727 1858 395 0,'5'23'331'0,"1"12"-63"16,1 2-43-16,1 16-124 16,-3-5-55-16,0 14 1 0,0-7-23 15,-3 1-3-15,-4-16-10 16,1-5-3-16,-6-25-12 16,-3-13-1-16,-3-22-4 15,3-23-6-15,3-14 7 16,7-8 10-16,4 4 7 15,10-1 15-15,3 20 0 16,10 7 6-16,-2 15-5 0,8 9-1 16,-3 11-15-16,2 5 3 15,-7 5-11-15,3 6 3 16,-11 3-22-16,-1 4-18 16,-2 5-285-16,-8 6 69 15</inkml:trace>
          <inkml:trace contextRef="#ctx0" brushRef="#br0" timeOffset="702.9936">7213 2099 397 0,'12'2'337'15,"1"-2"-76"-15,2-2-37 16,3-8-115-16,-1-1-57 15,5-9 0-15,-6-2 0 16,-1-5-19-16,-11 2-18 16,-8 2 0-16,-4 8-7 0,-14 7-2 15,-3 9 5-15,2 16 10 16,3 6 2-16,0 11 3 16,15 4-6-16,5 8 4 15,8-1-12-15,7 5-2 16,5-10-2-16,10-1-2 15,0-13-18-15,7-4-31 16,0-12-23-16,1-8-23 16,-8-6-258-16,3-16 71 15</inkml:trace>
          <inkml:trace contextRef="#ctx0" brushRef="#br0" timeOffset="1297.0965">7663 1939 568 0,'13'-5'332'16,"0"4"-71"-16,7 4-103 15,4 2-72-15,-1 5-88 16,-2 5 56-16,1 7 0 16,-12-2-19-16,-5 6-13 15,-5 3-5-15,-7 0 4 16,-6 0-3-16,-5-1-9 15,-4-6-15-15,-3-7 9 16,-3-12 2-16,-4-13-14 16,4-12-2-16,-2-13 8 15,5-3-7-15,5-7-9 16,10 5 7-16,5 2 12 16,8 6-5-16,7 7 4 0,4 12 4 15,9 3 13-15,7 10 3 16,8 12 32-16,6 6 6 15,2 14 9-15,-3 6 7 16,-4 12 7-16,-13 2-24 16,-9 17 1-16,-14-7-10 0,-13 15-19 15,-6-9-6-15,-14 5 2 16,-5-18-16-16,-10-3 3 16,0-19-7-16,-8-11-34 15,11-16-28-15,-3-11-52 16,15-8-31-16,5-12-267 15,13-2 3-15,9-9-92 16</inkml:trace>
          <inkml:trace contextRef="#ctx0" brushRef="#br0" timeOffset="2634.8009">8773 2069 777 0,'2'42'249'16,"-7"1"50"-16,3-6-221 0,-3-7-15 15,0-17-38-15,0-13-1 16,4-13-20-16,-1-24 2 15,2-5-3-15,5-11 12 16,2 3 2-16,7 2 18 16,1 13-4-16,7 2 2 15,0 11-14-15,6 5 2 16,-5 9-18-16,2 1 5 16,-3 11-29-1,0 2-29-15,-4 6-293 0,-3 10 63 16</inkml:trace>
          <inkml:trace contextRef="#ctx0" brushRef="#br0" timeOffset="1874.9886">8255 1918 521 0,'12'0'308'15,"5"3"18"-15,-2 4-184 0,1 6-55 16,-1 4-44-16,0 3-32 16,-8 0-45-16,-2 11 73 15,-8-1-11-15,-7 7 9 16,-5-2-9-16,-7 5 2 15,0-9-13-15,-6-9-5 16,3-12-7-16,-7-18-5 16,7-12-4-16,-1-24 3 15,7-2 1-15,6-12-5 16,10 8 4-16,6-2 11 16,9 17 0-16,8 8 16 0,1 12 9 15,9 7 3-15,4 10 12 16,9 14 21-16,0 6-5 15,7 18 7-15,-3 7-7 16,-2 13-17-16,-9-2-28 16,-4 12-5-16,-12-10-14 15,-3-4-33-15,-9-16-33 16,-10-11-167-16,-3-13-195 16,-20-32-21-16</inkml:trace>
          <inkml:trace contextRef="#ctx0" brushRef="#br0" timeOffset="3313.5085">9356 1868 697 0,'-25'-9'323'0,"-3"4"-37"16,3 7-224-16,-2 10 15 16,4 1-39-16,8 15-37 15,3 7 39-15,9 7 38 0,11 3-61 16,10 3-6 0,6-13-7-16,4-7-2 15,4-14-1-15,3-19 1 16,-5-15-6-16,5-17 4 15,-2-9-2-15,-5-18-2 0,-6 1-2 0,3-14 8 16,-9 9-6-16,-1-8 5 16,0 7 1-16,-1 9 0 15,-8 19 3-15,1 11 10 16,-7 26 15-16,-5 31 15 16,-5 16 7-16,-5 22-2 15,0 7-10-15,-3 13-14 16,3-14-16-16,1 3-1 15,8-16-18-15,7-1-48 16,6-18-28-16,3-7-296 16,3-10 39-16</inkml:trace>
          <inkml:trace contextRef="#ctx0" brushRef="#br0" timeOffset="3563.6166">9892 1431 990 0,'-3'50'480'16,"-1"14"-94"-16,-7 12-240 16,-1-1-69-16,4 7-67 15,-1-16-75-15,1-1 94 16,5-16-16-16,6 1 6 15,-3-15-117-15,3-4-311 16,-3-13 68-16</inkml:trace>
          <inkml:trace contextRef="#ctx0" brushRef="#br0" timeOffset="4275.4046">10155 2043 318 0,'13'-4'388'0,"7"-2"-99"15,0-6-164-15,5-10 190 16,-1-1-247-16,-3-9 1 0,-4 1-28 16,-7-4-23-16,-8 3 6 15,-9 2-4-15,-6 10-9 16,-9 10 15-16,-1 12 7 15,-4 14-11-15,5 9 1 16,2 17 6-16,5 1-14 16,9 6-8-16,7-4 5 0,8 3-2 15,6-12-9 1,6-1 3-16,1-10-8 0,6-5-25 16,-3-10-24-16,4-10-37 15,-4-3 162-15,0-9-442 16,-9-4 190-16</inkml:trace>
          <inkml:trace contextRef="#ctx0" brushRef="#br0" timeOffset="5098.3086">10521 1766 875 0,'17'-20'266'15,"-2"4"61"-15,5 2-231 16,0 3-54-16,8 4-9 16,-3 2-17-16,4 7-10 0,-3 4-4 15,9 8-18-15,-10-4-17 16,2 0-23-16,-2-1-11 15,-4-2-13-15,-6-5-26 16,2-2 14-16,1 1 31 16,-4-4 44-16,2 6 22 15,1-3 76-15,-2 7 31 16,2 0 2-16,-2 4-24 0,3 3 15 16,-5 6-125-16,1 6 87 15,-3 8-15-15,-2 7-7 16,-8-1-28-16,-2 7 99 15,-4-5-119-15,-9-6-30 16,1-11-27-16,-9-10-43 16,1-18-21-16,-4-19-192 15,6-14-34-15,-1-24-36 16</inkml:trace>
          <inkml:trace contextRef="#ctx0" brushRef="#br0" timeOffset="4752.9021">10598 1846 348 0,'-8'-7'297'16,"-1"4"-57"-16,3 0-5 0,2 1-150 16,3 2-9-16,-1 2-22 15,2-2 6-15,2-2-15 16,3 0 17-16,-4-1 1 16,11 1 21-16,-2 2 10 15,8 2 19-15,-1 3-35 16,5 5-24-16,-6 2-37 15,1 6 18-15,-10 2-27 0,3 10 14 16,-7 3 9-16,-3 6 13 16,-3-4-50-16,-2 6-36 15,-12-9-32-15,-1-6-52 16,-4-9-23-16,-3-9-274 16,-3-16 71-16</inkml:trace>
          <inkml:trace contextRef="#ctx0" brushRef="#br0" timeOffset="5239.0305">10909 1720 521 0,'20'-27'368'16,"2"12"-58"-16,5 3-32 0,-2 4-203 15,6 8-4-15,-2-2-27 16,2 7-7-16,-2 2-21 16,0 6-1-16,-9-6-33 15,2 5 14-15,-10-2-344 16,-6 3 99-16</inkml:trace>
        </inkml:traceGroup>
        <inkml:traceGroup>
          <inkml:annotationXML>
            <emma:emma xmlns:emma="http://www.w3.org/2003/04/emma" version="1.0">
              <emma:interpretation id="{C27D175D-E50C-4AEA-B449-328C98C0E581}" emma:medium="tactile" emma:mode="ink">
                <msink:context xmlns:msink="http://schemas.microsoft.com/ink/2010/main" type="inkWord" rotatedBoundingBox="22737,14179 23850,14129 23879,14765 22766,148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6644.8332">12604 1530 914 0,'17'5'289'0,"5"0"53"0,1 3-231 15,4-1-27 1,1 1-36-16,4-5-9 0,-7 1-9 0,5-6-97 16,-6-1-84-16,6-9-220 15,4-6-23-15</inkml:trace>
          <inkml:trace contextRef="#ctx0" brushRef="#br0" timeOffset="6129.3072">11942 1821 627 0,'15'-10'272'0,"0"-3"12"16,11 9-114-16,3 9-80 0,9 4 12 15,-5-1 5-15,2 9-3 16,-8-1-25-16,-4 6-2 16,-10 3-23-16,-9 7-24 15,-11 1-9-15,-11 5 0 16,-4-8-10-16,-16-5-4 16,-2-11-5-16,-5-13 2 15,0-9-8-15,-5-10-8 16,8-7-15-16,2-9-20 15,10 3-23-15,11-3-19 16,12 3-7-16,10 7-8 16,15 8 13-16,14-3 13 15,6 6 15-15,14 3-17 16,0-3-129-16,4 1-64 16,1 5-49-16</inkml:trace>
          <inkml:trace contextRef="#ctx0" brushRef="#br0" timeOffset="6513.9569">12323 1883 966 0,'15'-14'287'0,"10"4"79"16,-2 4-278-16,7-1-21 15,0 4-30-15,2-2-8 16,-7-2-40-16,-4 0-57 16,-7-3 185-16,-8-6-484 15,-7-9 162-15</inkml:trace>
          <inkml:trace contextRef="#ctx0" brushRef="#br0" timeOffset="6357.7396">12455 1448 1040 0,'-17'12'262'16,"5"8"122"-16,6 23-280 15,2 0-20-15,8 17-4 16,-1 0-12-16,4 3-39 15,1-14-18-15,4 9-3 16,-6-10-8-16,1 1 0 16,-4-9-56-16,-6 0-53 15,-4-14-27-15,-8-7-278 32,-6-10 35-32</inkml:trace>
        </inkml:traceGroup>
        <inkml:traceGroup>
          <inkml:annotationXML>
            <emma:emma xmlns:emma="http://www.w3.org/2003/04/emma" version="1.0">
              <emma:interpretation id="{88E6DE20-AD0A-45EF-8946-496BD8CDA3CE}" emma:medium="tactile" emma:mode="ink">
                <msink:context xmlns:msink="http://schemas.microsoft.com/ink/2010/main" type="inkWord" rotatedBoundingBox="24549,14121 25961,14057 25989,14674 24577,1473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967.9013">13980 1778 731 0,'10'-19'272'0,"5"6"31"15,3 3-195-15,14 5-16 16,1 5-21-16,9 10-5 16,3 2 5-16,3 4 12 15,-7-1-2-15,-2 9-9 0,-13-3-17 16,-7 8 3-16,-14-3-18 16,-15 11-14-16,-9-5-2 15,-9-4-4-15,-9-8-15 16,-8-10 1-16,2-13-7 15,-3-14-8-15,6-10-17 16,-2-4-28-16,14 2-25 16,8-1-46-16,13 7-14 0,10 3-273 15,16 5 68-15</inkml:trace>
          <inkml:trace contextRef="#ctx0" brushRef="#br0" timeOffset="8797.3967">14554 1748 492 0,'-2'-8'185'0,"1"6"21"15,-1-8-126-15,0 7 15 16,4-4-21-16,-4 2 2 16,2 3 5-16,0-3-15 15,0 5-37-15,-1-5 8 16,-1 2-11-16,-3-2 0 16,3 5 5-16,-4-2 4 15,2 4-5-15,1 0 3 16,2 1-11-16,-3-5 3 15,3 2-7-15,-3 7-6 16,1-5 0-16,0-1 9 16,1 8-7-16,-1-1 6 15,-1-6 2-15,3 8-2 16,-3-2-8-16,-1 5 9 0,4-3-4 16,-3 12 5-1,1-9-7-15,1 5 10 16,2 1-10-16,0 1 3 15,0-7-7-15,4 7 6 16,-1-5-9-16,4-3 0 16,-2-4-2-16,5-6-1 15,-2-7-8-15,5-7 7 16,-3-1 0-16,7-6 2 16,-1 1-1-16,8 3 12 0,-1 5-6 15,9 2 9-15,-6 4-1 16,3 8 11-16,-3 4-6 15,4 5 2-15,-6 2-10 16,1 0 1-16,-7-1-10 16,5-4-2-16,-5-4-3 15,-3-4 0-15,-3-2-2 16,5-7-1-16,-7-3 0 0,1-8 1 16,1 0 3-16,0-6-21 15,-4 3-16-15,2-1-70 16,-3 2-38-16,9 7-300 0,4-1 39 15</inkml:trace>
          <inkml:trace contextRef="#ctx0" brushRef="#br0" timeOffset="7699.3328">13598 1445 252 0,'0'-9'308'16,"2"3"-62"-16,1 1-10 0,1 1-92 16,-3 3-79-16,4 2 28 15,2 8-29-15,-4 4 1 16,4 10-2-16,0 19 31 15,-2 6-33-15,-2 17 1 16,-3 0-11-16,-7 8-19 16,6-8-17-16,-4 0-4 15,1-15-8-15,3-6 5 16,-1-18-3-16,0-7-2 16,-1-16-2-16,1-13-1 15,2-10-3-15,9-10 2 16,-3-8-2-16,6-7 7 15,3 0 4-15,2 1-4 16,-2 8-3-16,8 3 4 16,0 11-3-16,2 5 4 0,-1 9 9 15,-1 10 17-15,-8 6 2 16,-3 7 4-16,-6 5-6 16,-3 3-11-16,-1 4-15 15,0 3-1-15,-1-2-8 16,3 5-27-16,1-6-12 15,1-4-42-15,1-6-26 0,3-5-26 16,2-9-8-16,-1-3-228 16,-1-5 82-16</inkml:trace>
        </inkml:traceGroup>
        <inkml:traceGroup>
          <inkml:annotationXML>
            <emma:emma xmlns:emma="http://www.w3.org/2003/04/emma" version="1.0">
              <emma:interpretation id="{6826067D-C3A0-4D0B-9DCD-14869369500C}" emma:medium="tactile" emma:mode="ink">
                <msink:context xmlns:msink="http://schemas.microsoft.com/ink/2010/main" type="inkWord" rotatedBoundingBox="26688,14313 27054,14297 27069,14631 26703,1464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556.1172">15949 1665 220 0,'0'-10'329'0,"4"-2"-77"15,-1 0 7-15,7-1-103 16,2 3-49-16,3 3 1 15,1 14-40-15,-1 6-21 16,-3 7 8-16,-7 9-9 16,-3 7-18-16,-16 6 12 15,-4-1 7-15,-9 8-26 16,-3-9-13-16,-6-5-1 16,1-15-5-16,-2-10 0 15,7-19-5-15,-1-14 3 16,9-9 3-16,4-11-1 15,11 1-4-15,5-3 6 16,7 11-5-16,12-1 1 16,3 10-2-16,10 3 11 15,3 14 1-15,5 6 19 16,-1 15 2-16,3 6 12 16,-10 7-5-16,-3 3-2 15,-7-1-18-15,-4 0-5 16,-6 2-11-16,0-7-29 15,0-3-35-15,2-1 427 16,0-8-772-16,-7-2 368 0</inkml:trace>
        </inkml:traceGroup>
        <inkml:traceGroup>
          <inkml:annotationXML>
            <emma:emma xmlns:emma="http://www.w3.org/2003/04/emma" version="1.0">
              <emma:interpretation id="{A3901B41-AE94-435D-B242-2442B4B0C94B}" emma:medium="tactile" emma:mode="ink">
                <msink:context xmlns:msink="http://schemas.microsoft.com/ink/2010/main" type="inkWord" rotatedBoundingBox="27801,13724 32384,13515 32427,14465 27844,1467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0430.9615">17093 1541 743 0,'-25'-3'249'16,"-8"-2"54"-16,0 8-179 15,-1 4-4-15,4 5-33 0,2 4 8 16,8 6-23-16,10 6-15 16,2-1-26-16,8 8 2 15,7-2-14-15,11 9-4 16,0-7-13-16,5 1 0 16,1-11-2-16,7-3-26 15,-4-12-24-15,8-7-40 16,2-6-21-16,8-9-14 15,-4-6 7-15,6-14-221 16,-11-1 97-16</inkml:trace>
          <inkml:trace contextRef="#ctx0" brushRef="#br0" timeOffset="10056.1702">17162 1113 499 0,'1'-8'344'16,"3"16"-40"-16,-3 16-45 15,3 19-143-15,1 12 1 0,0 20-24 16,-5-2-49-16,0 12 2 16,-2-13-35-16,-1 3-30 15,-1-19 18-15,-1 1 18 16,0-17-44-16,0-5-35 15,0-14-22-15,-1-2-282 16,-1-13 53-16</inkml:trace>
          <inkml:trace contextRef="#ctx0" brushRef="#br0" timeOffset="10540.4046">17400 1658 737 0,'20'-8'288'16,"-12"14"15"-16,-10 9-168 16,-4 9-88-16,-9 11-17 15,-4-4-16-15,-2 6-10 0,1-11-28 16,0-6 19-16,6-16-308 15,4-26 89-15</inkml:trace>
          <inkml:trace contextRef="#ctx0" brushRef="#br0" timeOffset="10696.639">17456 1180 325 0,'9'-7'410'0,"-9"9"-131"0,-2 6-189 16,-3 4 194-16,0 11-264 15,0 6-12-15,2 2-2 16,4-1-19-16,4 7-271 16,4 0 88-16</inkml:trace>
          <inkml:trace contextRef="#ctx0" brushRef="#br0" timeOffset="11094.2808">17703 1528 886 0,'-4'-12'243'0,"3"1"104"15,-6 1-238-15,7 3 17 16,-2 5-7-16,-1 6 11 16,5 6-34-16,1 3-14 15,4 9-12-15,1 4-5 16,5 1-21-16,-4 5 0 16,6-4-7-16,-10 0-21 15,0-4-5-15,-9 2-3 0,-1-1-10 16,-6 5 1-16,-3-2-8 15,-6 2-32-15,4-6-32 16,-4-8-28-16,-4-9-76 16,1-12 49-16,1-13-318 15,-2-16 86-15</inkml:trace>
          <inkml:trace contextRef="#ctx0" brushRef="#br0" timeOffset="11243.6843">17599 1498 908 0,'20'-23'286'0,"5"4"55"15,-3 8-235-15,3-1-20 16,2 10-38-16,3 9-9 16,-4 0-12-16,6 3-24 15,-5 1-24 1,3 1-44-16,-5-5-23 16,3-6-280-16,-5-1 37 15</inkml:trace>
          <inkml:trace contextRef="#ctx0" brushRef="#br0" timeOffset="11790.4301">17961 1593 913 0,'8'-58'286'0,"2"9"75"15,8 4-229-15,6 7-53 16,2 3-2-16,3 12-20 15,4 3-15-15,-3 7-17 16,5 6 6-16,-5 9-7 16,2 6 0-16,-6 5-3 15,1 14 10-15,-9 1-6 0,0 15 1 16,1 2-5-16,-8 17-4 16,-1-4-8-16,2 4-6 15,-9-14-2-15,-6-5 2 16,3-18-2-16,0-13-4 15,0-12 4-15,3-20 0 16,9-6 5-16,-4-16 4 16,1 2 7-16,4-8-2 15,4 11-4-15,1-1-3 16,5 11 0-16,4 0-1 16,-2 7-10-16,2 2-9 15,-2 5-19-15,3 3-54 16,-3 3-50-16,1 1 320 15,-2 6-627-15,-1 1 284 0</inkml:trace>
          <inkml:trace contextRef="#ctx0" brushRef="#br0" timeOffset="11431.187">18079 1360 777 0,'12'-18'330'0,"-1"3"19"16,-4 5-187-16,1 10-29 15,-1 5-51-15,0 15 9 16,-2 15-22-16,-4 19-23 16,1 10-31-16,-4 12-3 15,-1-6-3-15,-2 5-61 16,-2-17-22-16,-6-4-43 15,0-13-24-15,-9-11-279 16,2-13 94-16</inkml:trace>
          <inkml:trace contextRef="#ctx0" brushRef="#br0" timeOffset="12180.9949">18936 1402 1111 0,'2'18'307'0,"-5"20"68"0,-1 9-312 15,-1 8-42-15,-1 0-20 16,-2-2 4-16,-2-16-14 15,-5-11-16-15,3-11 468 16,-1-18-820-16,3-20 411 16</inkml:trace>
          <inkml:trace contextRef="#ctx0" brushRef="#br0" timeOffset="12306.0368">18868 1012 459 0,'-3'-40'522'0,"-5"12"-170"16,3 16-278-16,-2 12 246 15,0 7-379-15,2 13-294 16,-1 8 61-16</inkml:trace>
          <inkml:trace contextRef="#ctx0" brushRef="#br0" timeOffset="13111.1978">19349 1158 716 0,'0'2'247'15,"0"16"34"-15,0 7-169 16,0 17-18-16,-1 8-31 0,-3 20-5 16,-1-7-10-16,-1 10-22 15,-1-14-15-15,0-4 0 16,1-22-5-16,2-8-1 15,3-20-9-15,4-7 1 16,4-14-2-16,8-14 2 16,6-2 4-16,11-5 1 15,1-3 3-15,12 10-1 16,-1 10-4-16,11 10 4 16,1 9 0-16,-3 7 16 15,-11 8 9-15,-7 4 9 16,-22 2 22-16,-14 3 26 15,-9 7-27-15,-19 4-8 0,-6-4-9 0,-11-4-25 16,-2-4-27-16,-11-9-9 16,16-1-19-16,-2-9-48 15,13-1-31-15,4-4-164 16,11 1-115-16,9-8-21 16</inkml:trace>
          <inkml:trace contextRef="#ctx0" brushRef="#br0" timeOffset="12665.2249">19413 1352 548 0,'-2'-5'0'0</inkml:trace>
          <inkml:trace contextRef="#ctx0" brushRef="#br0" timeOffset="13564.0628">19847 1590 946 0,'2'38'270'0,"5"2"100"0,3-5-261 16,5 0-11-16,3-15-21 15,4-4-19-15,-4-11-38 16,3-8-9-16,-1-7-14 16,-5-12-3-16,0-2-12 0,2-13-20 15,-4-3-17-15,7-15-11 16,-1 7-7-16,2-11 5 16,-1 9 20-16,5 4 16 15,-5 13 11-15,0-1 15 16,-3 11 6-16,0 5 2 15,-7 4 15-15,-2 8 24 16,0 6 18-16,-3 5 21 16,0 6-10-16,-3 11-5 15,0 3-19-15,-6 12-20 16,3 4-19-16,-4 12 11 16,1-4-15-16,-4 6-12 15,1-7-16-15,-1-1-18 16,-2-14-35-16,0 4-21 15,-2-11-12-15,-1-4-5 16,-4-12-234-16,4-4 90 0</inkml:trace>
          <inkml:trace contextRef="#ctx0" brushRef="#br0" timeOffset="13860.8832">20029 1530 860 0,'3'-19'285'0,"2"8"74"15,7-3-195-15,3 4-55 0,5 0 4 16,1 0-9-16,9-1-20 16,0 2-31-16,7 3-6 15,-2 2-24-15,5-1-7 16,-9 5-15-16,6-3 2 16,-9 3-5-16,6-2 2 15,-13 4-4-15,3 1-2 16,-9 1-5-16,3 1 10 15,-8 0 2-15,-2 6-5 16,1 6-4-16,-6 15-4 16,-6 4-38-16,-2 23-47 15,-4-4-23-15,-6 5-35 16,0-7-268-16,-5 0 77 16</inkml:trace>
          <inkml:trace contextRef="#ctx0" brushRef="#br0" timeOffset="14001.4577">20577 1030 630 0,'-5'5'31'0,"0"9"-31"16,0 4-189-16</inkml:trace>
          <inkml:trace contextRef="#ctx0" brushRef="#br0" timeOffset="14759.4012">20720 1436 701 0,'20'-23'361'0,"6"0"-51"16,4 6-173-16,15 4-34 16,4 5-33-16,9 9-55 15,-8 8 42-15,1 9-7 16,-19 4-13-16,-9 12-10 0,-21 0 7 15,-9 11 3-15,-16-10-4 16,-12 5-8-16,-5-14-12 16,-11 1-8-16,-3-19-7 15,1-3 1-15,8-11 0 16,-2-11-37-16,16-8-21 16,2-2-42-16,13 1-21 15,7-1-280-15,13 9 81 16</inkml:trace>
          <inkml:trace contextRef="#ctx0" brushRef="#br0" timeOffset="15040.5752">20994 1460 754 0,'15'28'295'0,"-10"5"45"16,0-6-190-16,-1-4-31 15,1-14-41-15,6-8 1 16,6-11-31-16,5-13-6 15,3-7-12-15,6-8 0 16,-1 3-8-16,7 1-4 16,1 15-3-16,9 7-1 15,-7 14-3-15,3 13 2 16,-10 6 1-16,-6 9-7 16,-10 3-4-16,-7 6 5 0,-7-3-8 15,-1 3-26-15,-2-6-16 16,1-3-67-16,-1-12 31 15,2 6-340-15,0-6 80 16</inkml:trace>
        </inkml:traceGroup>
      </inkml:traceGroup>
    </inkml:traceGroup>
    <inkml:traceGroup>
      <inkml:annotationXML>
        <emma:emma xmlns:emma="http://www.w3.org/2003/04/emma" version="1.0">
          <emma:interpretation id="{A73E7FE1-8C1A-44A2-B972-8E9D53214697}" emma:medium="tactile" emma:mode="ink">
            <msink:context xmlns:msink="http://schemas.microsoft.com/ink/2010/main" type="paragraph" rotatedBoundingBox="17759,15794 31966,15183 32009,16197 17803,168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CE0352-F298-4B6F-B079-9F9923695CA4}" emma:medium="tactile" emma:mode="ink">
              <msink:context xmlns:msink="http://schemas.microsoft.com/ink/2010/main" type="line" rotatedBoundingBox="17759,15794 31966,15183 32009,16197 17803,16809"/>
            </emma:interpretation>
          </emma:emma>
        </inkml:annotationXML>
        <inkml:traceGroup>
          <inkml:annotationXML>
            <emma:emma xmlns:emma="http://www.w3.org/2003/04/emma" version="1.0">
              <emma:interpretation id="{D4BC9737-229F-4997-837E-550166A821E8}" emma:medium="tactile" emma:mode="ink">
                <msink:context xmlns:msink="http://schemas.microsoft.com/ink/2010/main" type="inkWord" rotatedBoundingBox="17763,15896 20017,15799 20048,16525 17795,16622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7558.8608">8132 3196 704 0,'-13'20'257'0,"-1"5"-48"16,-5 12-114-16,0 1-44 16,-1 7-38-16,4 2 45 15,-3 1 47-15,11-5-59 16,-2 4 10-16,12-10-6 0,1-7 17 15,4-12 17-15,6-10 8 16,7-13-2-16,2-11 11 16,6-3-17-16,10-11-16 15,-3 2-23-15,7-5-18 16,-4 3-17-16,2 0-6 16,-8 7-7-16,-2 3-21 15,-10 6-18-15,-2 4-50 16,-10 2-29-16,-3 3-48 15,-5 0 6-15,-1 5-257 16,-6 2 86-16</inkml:trace>
          <inkml:trace contextRef="#ctx0" brushRef="#br0" timeOffset="17724.7832">8304 3476 1012 0,'-10'30'293'0,"0"10"72"16,3-3-282-16,4 4-28 15,6-4-26-15,-1-7-10 16,4-5-13-16,1-5-53 16,0-15-29-16,1-2 93 0,2-1-390 15,2-15 135-15</inkml:trace>
          <inkml:trace contextRef="#ctx0" brushRef="#br0" timeOffset="18162.0892">8592 3370 855 0,'16'-22'255'0,"1"7"70"16,6 0-239-16,1 5-52 16,2-2-5-16,3 7-24 0,-1 4-47 15,-3 1 18-15,1 8-293 16,-4 4 70-16</inkml:trace>
          <inkml:trace contextRef="#ctx0" brushRef="#br0" timeOffset="18021.4574">8652 3343 935 0,'8'0'251'0,"4"3"108"15,3 4-251-15,0 8 2 16,-2 2-8-16,-1 9-4 16,-4 1-44-16,-3 8-14 15,-2 1-27-15,-4 9-18 16,-4-8-26-16,-10 0-44 16,0-9-31-16,-7-8 162 15,2-17-462-15,-3-11 205 16</inkml:trace>
          <inkml:trace contextRef="#ctx0" brushRef="#br0" timeOffset="18365.1258">9078 3563 1046 0,'-5'46'345'16,"-3"-2"54"-16,-1 6-251 15,1-10-86-15,-2-6-24 16,5-14-13-16,-7 0-22 16,1-11-31-16,-3-6-73 15,1-5-48-15,-2 2-264 16,3-3 19-16</inkml:trace>
          <inkml:trace contextRef="#ctx0" brushRef="#br0" timeOffset="16496.4896">6862 3200 244 0,'6'-7'427'16,"1"7"-141"-16,1 13-116 15,-4 6 161-15,-1 16-234 16,0 8-17-16,-6 19-10 15,0 1-30-15,-4 10-12 16,-1-10-19-16,-1 6-4 16,3-19-3-16,-4-9-15 15,5-16-15-15,0-5-45 0,1-10-16 32,1-10-268-32,5-2 52 0</inkml:trace>
          <inkml:trace contextRef="#ctx0" brushRef="#br0" timeOffset="16871.5317">7186 3444 815 0,'32'-6'223'0,"0"9"71"15,11 5-217-15,-3 6-11 16,5 7 6-16,-10 6-14 0,-4 5 6 16,-14-4-13-16,-7 5-5 15,-10-1-10-15,-13-5-5 16,-9-4-15-16,-8 0-3 15,-5-6-7-15,-10-14-4 16,5-3-3-16,-3-11-8 16,3-11-12-16,8-5-25 15,12 6-19-15,7-9-26 16,11 6-2-16,11-4-261 16,9 3 85-16</inkml:trace>
          <inkml:trace contextRef="#ctx0" brushRef="#br0" timeOffset="17168.2073">7738 3425 858 0,'31'6'256'15,"12"2"63"-15,-6 4-236 16,-5 3-2-16,-11 3-11 15,-4 9-7-15,-14 0-8 16,-11 6 1-16,-4-1-17 16,-18 4-7-16,-3-9-10 0,-14-2-1 15,1-15-11-15,-7-8-5 16,8-14-2-16,3 0-3 16,12-8-5-16,8-1-4 15,14 1-33-15,11-2-48 16,6-1-20-16,12-7-73 15,4 5-203-15,10-7 56 16</inkml:trace>
        </inkml:traceGroup>
        <inkml:traceGroup>
          <inkml:annotationXML>
            <emma:emma xmlns:emma="http://www.w3.org/2003/04/emma" version="1.0">
              <emma:interpretation id="{43458DBE-3FA2-4367-9BB2-F316BB8A42A7}" emma:medium="tactile" emma:mode="ink">
                <msink:context xmlns:msink="http://schemas.microsoft.com/ink/2010/main" type="inkWord" rotatedBoundingBox="20616,15949 21528,15910 21545,16293 20633,1633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0274.0915">9706 3338 386 0,'1'-5'202'0,"1"2"2"16,0-2-46-16,-1 0-87 16,3 0 0-16,-3 0-7 15,1 0-8-15,-2 3-18 16,0-3 3-16,0 2-6 16,0 1 13-16,0 0-7 15,-2-1 1-15,-1 3 0 16,0 0 11-16,-2 3-12 0,-2 2 1 15,2 0-3-15,0 4-10 16,0-1-16-16,2 0-2 16,-2 1-5-16,3 2-1 15,-1-1-5-15,1 7-1 16,0 1 2-16,2 4 8 16,-1 1-1-16,4 9 5 15,2-4 3-15,0 4-2 16,3-7-7-16,1 0 1 15,1-10-4-15,1-7 2 16,1-8 1-16,5-12-4 16,-2-8 0-16,1-13 3 15,-1-2-5-15,2-3 0 16,-2 8 2-16,5 2 0 16,-4 11-2-16,6 9 3 15,-4 6 4-15,4 7 6 0,-4 7 9 16,2 3 7-16,-3 0 8 15,3-1-6-15,-5-2-7 16,7-4-8-16,-6-4-9 16,-2-8-5-16,2-2 1 15,-2-6-1-15,-4 1 3 0,0-3-10 16,-2 1-27 0,-5 1-20-16,2 2-60 15,0 2 75-15,3 1 88 0,2 6-436 16,0 2 278-16</inkml:trace>
          <inkml:trace contextRef="#ctx0" brushRef="#br0" timeOffset="20586.6275">10230 3439 428 0,'15'4'346'0,"7"-4"-59"15,-1-5-53-15,6-8-121 16,-5-4-51-16,-2-13 2 0,-7-3-12 16,-8-7 3-16,-8 6 0 15,-6 4 12-15,-6 14-7 16,-5 11-1-16,2 13-2 16,1 17-14-16,7 10-23 15,9 12-3-15,7-1-13 16,13 8-10-16,4-10 4 0,9-2 2 15,3-12-3-15,5-3-5 16,-7-16-16-16,3-4-67 16,-2-9-11-16,-6-8-299 15,-11-5 35-15</inkml:trace>
        </inkml:traceGroup>
        <inkml:traceGroup>
          <inkml:annotationXML>
            <emma:emma xmlns:emma="http://www.w3.org/2003/04/emma" version="1.0">
              <emma:interpretation id="{16CC58B1-4406-4A07-B023-FEEAA86E9625}" emma:medium="tactile" emma:mode="ink">
                <msink:context xmlns:msink="http://schemas.microsoft.com/ink/2010/main" type="inkWord" rotatedBoundingBox="22208,15622 24985,15502 25028,16498 22251,16618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2839.1443">12147 3233 219 0,'-2'-5'319'0,"2"-5"-77"0,-2 5-128 15,-1 2 144-15,-2 1-195 16,8 0-6-16,-6 2-29 16,0 2-2-16,-1-2-8 15,3 2 4-15,-4 3-5 16,3-2-1-16,-1 2 3 0,3 0 1 16,-2 2-2-16,-1-1 0 15,-1 4 3-15,-1 0-8 16,5 5-3-16,-1 0-2 15,-1 0-1-15,4 4 1 16,-1-1 1-16,-1 4 5 16,-1 3 0-16,4 0 2 15,-1-4-4-15,1 1 6 16,-1-4-2-16,3-6-1 16,3-1-5-16,4-4 5 15,-2-7-8-15,3-10 3 16,0-2-1-16,0-8 3 0,-3 0 0 15,9-1 9-15,-1 4-4 16,2 1 6-16,2 11 2 16,3 6 1-16,-4 11-1 15,6 6 5-15,-2 4-3 16,5-1 3-16,-7-1-7 16,4-5-3-16,-5-6-9 0,1-8-1 15,-7-6-2-15,3-6-4 16,-3-4-7-16,-2-7-3 15,-6 4 2-15,2-2-30 16,-3 2-18-16,1 1-43 16,-1 4-14-16,4-4 56 15,-1 5-324-15,5-1 143 16</inkml:trace>
          <inkml:trace contextRef="#ctx0" brushRef="#br0" timeOffset="23310.6521">12984 3190 338 0,'7'-4'313'0,"-6"-1"-61"15,1 2 6-15,-4 1-169 16,1-3-6-16,-4 0-22 0,-2 2 2 16,-1-2-16-16,-4-2 7 15,-1 2-4-15,-6 2 2 16,-1 3 2-16,-3 10 13 16,1 3-8-16,-1 12 7 15,5 5-6-15,3 9-13 16,7-3-19-16,4 8-4 15,9-13-15-15,9 1-7 16,5-12-3-16,6-4-3 16,2-16 0-16,6-8 1 15,-3-8 5-15,-1-8-1 0,-6-2 3 16,-1 1 1-16,-9 10-3 16,2 5-1-16,-3 6 1 15,-1 8 0-15,-2 7-3 16,-3 3-19-16,1-1-23 15,-2 5-51-15,-2-3-56 16,1-5-265-16,2-3 38 0</inkml:trace>
          <inkml:trace contextRef="#ctx0" brushRef="#br0" timeOffset="23506.8134">13146 3176 975 0,'3'12'272'16,"5"1"69"-16,7 12-269 16,0 7-47-16,12 3-4 15,1-3-21-15,4 1-19 16,1-10-25-16,0-6 138 16,-6-12-438-16,5-10 171 15</inkml:trace>
          <inkml:trace contextRef="#ctx0" brushRef="#br0" timeOffset="23678.6491">13537 3113 721 0,'6'-8'348'0,"-4"13"6"15,-5 20-154-15,-2 13-65 16,-2 14-47-16,-3 19-4 16,-2 1-28-16,-1 14-16 15,-3-9-29-15,1 5-3 16,-2-19-26-16,4 0-70 15,-1-25-30-15,-4-4-291 16,0-18 19-16</inkml:trace>
          <inkml:trace contextRef="#ctx0" brushRef="#br0" timeOffset="21492.4445">11525 3265 667 0,'17'1'222'0,"0"9"44"15,-2 5-166-15,-4 9-31 16,-4 1-19-16,-7 6 6 16,-5-1-16-16,-8 8-14 15,-7-3 0-15,-10 2-2 16,-2-5-17-16,-8-7-2 15,4-15-1-15,-3-15 0 16,6-12-1-16,3-13 3 16,8-5-1-16,6-5-2 15,11 4-4-15,6-3 6 16,11 9 5-16,8 2-3 16,7 10-4-16,-1 4 15 15,6 13-4-15,6 7-5 16,-1 9 10-16,1 9 8 15,-1 2-14-15,-2 8-2 16,-10-3-2-16,0 6-7 0,-7-6-2 16,-1 1-21-16,-4-9-26 15,-1-8-156-15,-7-13-142 16,0-12-28-16</inkml:trace>
          <inkml:trace contextRef="#ctx0" brushRef="#br0" timeOffset="21711.1511">11815 2897 685 0,'2'20'342'0,"3"18"5"15,-2 12-145-15,0 18-86 16,2 2-45-16,0 10-12 15,0-8-32-15,2-2-9 16,0-15-15-16,3-7-45 16,-2-18-35-16,0-7-295 15,-4-13 39-15</inkml:trace>
          <inkml:trace contextRef="#ctx0" brushRef="#br0" timeOffset="24501.804">13710 3130 794 0,'18'-7'264'0,"6"-8"47"0,1 8-212 16,8 4-40-16,-1 3-31 15,7 2-3-15,-2 6-20 16,8-6-27-16,-5-1-297 16,-3 6 90-16</inkml:trace>
          <inkml:trace contextRef="#ctx0" brushRef="#br0" timeOffset="24352.5148">13767 3128 418 0,'3'-7'594'15,"0"7"-297"-15,7-1 20 16,2 6-225-16,-2 1-210 0,3 9 198 15,-1 4-3-15,-5 4-30 16,-1 10-7-16,-6 2-25 16,-1 7-7-16,-8-4-33 15,-4-1-42-15,-5-10-25 16,-7-9-281-16,0-16 43 16</inkml:trace>
        </inkml:traceGroup>
        <inkml:traceGroup>
          <inkml:annotationXML>
            <emma:emma xmlns:emma="http://www.w3.org/2003/04/emma" version="1.0">
              <emma:interpretation id="{F7657E9E-48AC-44DD-92D0-A8E230F63689}" emma:medium="tactile" emma:mode="ink">
                <msink:context xmlns:msink="http://schemas.microsoft.com/ink/2010/main" type="inkWord" rotatedBoundingBox="25789,15449 27280,15384 27316,16203 25824,16267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5643.2594">15124 3245 795 0,'10'11'229'16,"5"-4"72"-16,-2-5-202 0,7-7-22 15,-5-7-17-15,1-11 3 16,-7-6-25-16,-4-2-22 16,-4 4 0-16,-7 2 1 15,-8 7-3-15,-4 11 11 16,0 11 8-16,-5 12-2 15,6 11-5-15,5 18-1 16,9 10-11-16,10 8-11 16,9-3 1-16,9 3 0 15,4-13-6-15,4-10-31 16,0-17-26-16,2-9-41 16,-5-16 11-16,5-15-287 15,-3-6 90-15</inkml:trace>
          <inkml:trace contextRef="#ctx0" brushRef="#br0" timeOffset="26065.034">15775 3143 386 0,'8'-2'417'0,"0"9"-104"15,-3 1-223-15,-3 9 244 16,-4 1-281-16,-4 12 4 16,-6-1-21-16,-6 7-5 15,-4-2-12-15,-8 1 0 16,0-9-10-16,2-4-3 16,4-12-4-16,-2-13 1 15,7-7-3-15,1-15-1 16,3-4-1-16,0-7 1 15,15 2 2-15,5-6 4 16,2 7 0-16,9 3 2 16,4 5 1-16,5 8 0 15,0 7 2-15,7 12 6 0,-2 0-5 16,3 13-2-16,-4 3-4 16,2 15 1-16,-7 2 1 15,-3 10-3-15,-6 0 0 16,0-1-26-16,-6-11-33 15,2-3-42-15,-3-10 134 16,1-10-413-16,-1-5 172 16</inkml:trace>
          <inkml:trace contextRef="#ctx0" brushRef="#br0" timeOffset="26580.6486">16204 3098 426 0,'-11'-11'310'16,"2"2"-54"-16,-9 4-16 0,3 4-168 16,-7 9 5-16,2 5-10 15,-3 12 18-15,3 5-14 16,5 13 1-16,7-1-23 16,11 8-9-16,9-10-24 15,11-8-8-15,4-14-12 16,4-15 1-16,3-13 3 15,-3-15 3-15,-4-13-3 16,-2-15 3-16,-7-4 1 0,-8-21 0 16,0 1 2-16,-3-13 7 15,-2 12 8-15,0 1 8 16,0 23 17-16,-4 14 1 16,1 25-9-16,1 15-3 15,-3 18-9-15,-3 24-16 16,1 7-5-16,-1 21 1 15,-2-1-8-15,2 7-49 16,4-11-37-16,-1 3-330 16,9-9 52-16</inkml:trace>
          <inkml:trace contextRef="#ctx0" brushRef="#br0" timeOffset="25346.4688">14864 3135 801 0,'5'40'245'16,"-2"6"63"-16,2 14-212 16,-3-6-30-16,-1 1-4 15,-1-15-24-15,-5-11-3 0,0-19-18 16,-3-13-2-16,7-12-7 16,2-16-1-16,6-4-7 15,-1-15 4-15,8 1 7 16,1 1 1-16,-5 8-7 0,5-5 1 15,3 20 0-15,0 0-13 16,-3 7-9-16,10 8-40 16,-6 8-15-16,1 1-277 15,-5 6 51-15</inkml:trace>
        </inkml:traceGroup>
        <inkml:traceGroup>
          <inkml:annotationXML>
            <emma:emma xmlns:emma="http://www.w3.org/2003/04/emma" version="1.0">
              <emma:interpretation id="{43AC53B8-E811-4868-9802-3B09D2BE79F2}" emma:medium="tactile" emma:mode="ink">
                <msink:context xmlns:msink="http://schemas.microsoft.com/ink/2010/main" type="inkWord" rotatedBoundingBox="28106,15415 29846,15340 29875,16021 28135,16096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7636.4585">17160 3012 897 0,'10'-15'247'15,"10"1"72"-15,5 6-230 16,10 5 2-16,1 9-18 0,9 3-7 15,-5 2-11-15,7 3-31 16,-10-9-19-16,6-4-1 16,-13-6-4-16,2-5-25 15,-8-5-22-15,1-5-35 16,-8-3-18-16,0-5-42 16,-1 1-87-16,-6-6-98 15,-1 6-5-15</inkml:trace>
          <inkml:trace contextRef="#ctx0" brushRef="#br0" timeOffset="27386.5194">17366 2705 845 0,'-1'24'241'0,"-1"17"75"16,2 9-252-16,0 13-16 15,0-3-17-15,-5 15-18 16,2-5-17-16,-7 2-13 16,0-12-20-16,-4-2-274 15,3-18 65-15</inkml:trace>
          <inkml:trace contextRef="#ctx0" brushRef="#br0" timeOffset="28151.8225">17708 2735 248 0,'5'-1'405'0,"-2"6"-120"16,-1 5 12-16,-6 13-105 15,6 5-99-15,-7 14 1 16,0 1-16-16,-3 14-12 0,3-9-8 16,-2 2-3-16,0-8-10 15,-1-3-6-15,10-19-17 16,-6 0-3-16,6-8-8 15,1-15 1-15,1-11 2 16,4-6 2-16,5-3-4 16,6-8 3-16,-1 7-6 15,9-2-1-15,-6 7-4 16,-1 3 1-16,0 11-5 0,2 6 2 16,-10 9-5-16,1 9 4 15,-5-1-1-15,-3 7-8 16,-1-5-8-16,2 8-25 15,-1-8-24-15,10 0-10 16,2-2 0-16,3-8 5 16,1-5 23-16,8-5 28 15,-4 2 7-15,6-12 8 16,-2-2 1-16,4-9 6 16,-8-1-4-16,0-14 8 15,-10-1 6-15,-7-3 8 16,-6 5 14-16,-12 7 20 15,-5 11 7-15,-7 14 2 16,4 11-4-16,-4 12-16 16,11 10-21-16,7 10-11 0,6 3-7 15,10 9-1-15,6-4-4 16,7 2 4-16,0-8-3 16,7-7-33-16,-2-9-34 15,8-7-113-15,-3-13 139 16,5-7-374-16,1-11 90 15</inkml:trace>
          <inkml:trace contextRef="#ctx0" brushRef="#br0" timeOffset="28854.792">18512 2990 614 0,'0'7'205'0,"0"4"34"15,-2 4-138-15,6-1-60 0,-3-1 8 16,-1 5-5-16,5 9 2 16,-5-2-5-16,0 5 4 15,0 0-7-15,0 0 5 16,-3-10-2-16,3-4-3 15,0-7-15-15,-5-8 2 16,3-2-6-16,2-11-7 16,0 0-6-16,2-13 1 15,3 0-4-15,-2-10-3 16,4 5 1-16,-4-13 1 16,2 7 2-16,0 1 3 15,2 10 9-15,0 0 13 16,1 16 5-16,-3 11 21 15,-2 8 0-15,-1 5 6 16,0 8-4-16,-1-1-8 16,3 3-20-16,2-8 1 15,6-4-9-15,4-10-7 0,4-1 4 16,4-15 1-16,2-4-2 16,6-10 0-16,-2 7-11 15,5 2 1-15,-5 10-5 16,2 9 3-16,-7 11-4 15,-7 1 6-15,-6 9 0 0,-4 8 0 16,-10-2-4-16,-1 4-9 16,-2 3-16-16,3-4-70 15,1-7-35-15,6-4-39 16,1-2-280-16,3-11 65 16</inkml:trace>
        </inkml:traceGroup>
        <inkml:traceGroup>
          <inkml:annotationXML>
            <emma:emma xmlns:emma="http://www.w3.org/2003/04/emma" version="1.0">
              <emma:interpretation id="{28D998E9-A89A-498D-8CA8-4EE081233858}" emma:medium="tactile" emma:mode="ink">
                <msink:context xmlns:msink="http://schemas.microsoft.com/ink/2010/main" type="inkWord" rotatedBoundingBox="30685,15367 31971,15312 32000,15971 30714,16026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9840.3389">19744 3068 903 0,'15'-8'258'16,"10"0"68"-16,3-1-222 15,7 4 3-15,4 0-21 16,9 5-8-16,-8 4-10 16,5-1-38-16,-10 0-25 0,0 2 0 15,-10-3-5-15,0-2-13 16,-9-5-18-16,4-10-37 15,-6 0-19-15,2-15-26 16,-6 0 1-16,2-13-58 16,-2 4-106-16,2-1-32 15,-2 9-80-15</inkml:trace>
          <inkml:trace contextRef="#ctx0" brushRef="#br0" timeOffset="29574.8663">20044 2674 957 0,'-5'56'233'15,"0"2"83"-15,3 16-271 16,-3-4-25-16,-3 6-5 15,-4-17-16-15,-5 4-13 16,1-15-13-16,-4-8-291 16,-2-13 84-16</inkml:trace>
          <inkml:trace contextRef="#ctx0" brushRef="#br0" timeOffset="30397.001">20350 2640 814 0,'3'0'230'0,"-1"4"75"16,-2 4-222-16,2 5 0 0,-2 4-12 16,-4 11-3-16,3 6-6 15,-3 9 2-15,-4 2-16 16,-4 8 2-16,6-5-4 16,-8 2-9-16,4-11-11 15,-1 4-2-15,4-10-9 16,-3-5-1-16,4-6-9 15,1-5-2-15,3-9-3 16,2-10 0-16,3-1-5 0,4-9 4 16,1-3-3-16,4-10 5 0,3 1-1 15,3-1 2-15,2-2-1 16,2 2 5-16,3 8-6 16,-4 4 4-16,-2 5-2 15,1 4 0-15,-5 8-2 16,0 9 5-16,0 2 2 0,5 3 7 15,1 1 2-15,8-1-1 16,-3-10-2-16,6-3 2 16,-4-3-5-16,0-15-2 15,-4-1-2-15,-4-11 4 16,-9-3-8-16,-7-7-4 16,-8 12 4-16,-7 3 8 15,-6 20-6-15,-3 15 2 16,2 15 5-16,6 11-6 15,5 3-5-15,9 1 1 16,10-7 2-16,8 2-4 16,6-7-2-16,11-6-18 15,0-6-14-15,9-2-16 16,-2-14-83-16,7-5-19 16,-4-4-4-16,-4 4-251 15,-13-1 74-15</inkml:trace>
        </inkml:traceGroup>
      </inkml:traceGroup>
    </inkml:traceGroup>
    <inkml:traceGroup>
      <inkml:annotationXML>
        <emma:emma xmlns:emma="http://www.w3.org/2003/04/emma" version="1.0">
          <emma:interpretation id="{4B0F386F-6DA3-407D-A31F-F02136AA181C}" emma:medium="tactile" emma:mode="ink">
            <msink:context xmlns:msink="http://schemas.microsoft.com/ink/2010/main" type="paragraph" rotatedBoundingBox="18111,17416 20474,17453 20466,17950 18103,17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C6584B-58E3-40C4-823E-9F2D274CC006}" emma:medium="tactile" emma:mode="ink">
              <msink:context xmlns:msink="http://schemas.microsoft.com/ink/2010/main" type="line" rotatedBoundingBox="18111,17416 20474,17453 20466,17950 18103,17913"/>
            </emma:interpretation>
          </emma:emma>
        </inkml:annotationXML>
        <inkml:traceGroup>
          <inkml:annotationXML>
            <emma:emma xmlns:emma="http://www.w3.org/2003/04/emma" version="1.0">
              <emma:interpretation id="{002D6061-40E4-4DE3-BB75-C7CFBEE5F299}" emma:medium="tactile" emma:mode="ink">
                <msink:context xmlns:msink="http://schemas.microsoft.com/ink/2010/main" type="inkWord" rotatedBoundingBox="18111,17416 19108,17432 19100,17929 18103,17913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1053.2749">7681 4803 512 0</inkml:trace>
          <inkml:trace contextRef="#ctx0" brushRef="#br0" timeOffset="31834.1602">7253 4717 861 0,'-12'10'222'15,"6"6"91"-15,7 14-259 16,11 7-7-16,10 13 9 16,6-4-13-16,5 14-7 15,-4-10 20-15,-4 2 5 16,-12-15-7-16,-13 1 3 16,-5-15-11-16,-13 0-3 15,-4-9-15-15,-8-3-9 16,-3-11-8-16,-6 0-2 0,4-6-17 15,2-3-45-15,11-1-24 16,9-3-46-16,10 3-61 16,14 2-210-16,8-6 52 15</inkml:trace>
          <inkml:trace contextRef="#ctx0" brushRef="#br0" timeOffset="32318.5394">7822 4873 598 0,'17'-2'290'0,"3"6"9"16,-3-1-109-16,-2 9-83 16,-2 3-18-16,-5 6 4 15,-4 6-26-15,-4 10-8 0,-10-1-27 16,-9 6-6-16,-4-9-13 16,-10-4-3-16,-4-15-9 15,0-10-1-15,4-16-2 16,0-8-1-16,8-15 1 15,5-11 3-15,7-4 0 16,8 0 2-16,8 5-2 0,14 10 2 16,4 11-1-16,13 9-4 15,1 10 7-15,13 10 1 16,-5 9-2-16,10 11 3 16,-8 3 1-16,2 12-4 15,-12 3-5-15,0 7 4 16,-12-5-4-16,2-1-48 15,-7-10-32-15,-1-5-300 16,-2-8 40-16</inkml:trace>
        </inkml:traceGroup>
        <inkml:traceGroup>
          <inkml:annotationXML>
            <emma:emma xmlns:emma="http://www.w3.org/2003/04/emma" version="1.0">
              <emma:interpretation id="{53E84F81-C323-4223-902A-44387AE5DC8E}" emma:medium="tactile" emma:mode="ink">
                <msink:context xmlns:msink="http://schemas.microsoft.com/ink/2010/main" type="inkWord" rotatedBoundingBox="19246,17494 20473,17514 20466,17911 19239,17892"/>
              </emma:interpretation>
              <emma:one-of disjunction-type="recognition" id="oneOf11">
                <emma:interpretation id="interp11" emma:lang="" emma:confidence="0.5">
                  <emma:literal>me.</emma:literal>
                </emma:interpretation>
                <emma:interpretation id="interp12" emma:lang="" emma:confidence="0">
                  <emma:literal>me,</emma:literal>
                </emma:interpretation>
                <emma:interpretation id="interp13" emma:lang="" emma:confidence="0">
                  <emma:literal>me</emma:literal>
                </emma:interpretation>
                <emma:interpretation id="interp14" emma:lang="" emma:confidence="0">
                  <emma:literal>me..</emma:literal>
                </emma:interpretation>
                <emma:interpretation id="interp15" emma:lang="" emma:confidence="0">
                  <emma:literal>mer.</emma:literal>
                </emma:interpretation>
              </emma:one-of>
            </emma:emma>
          </inkml:annotationXML>
          <inkml:trace contextRef="#ctx0" brushRef="#br0" timeOffset="33174.5966">8289 4910 796 0,'-4'15'202'0,"6"8"67"15,0-1-213-15,1 6-7 16,0-5-7-16,2 4 1 16,0-10 1-16,-1 6-10 15,-1-8-2-15,-1-2 8 32,-2-4-1-32,-2 0 8 0,0-12-3 0,-1 2-3 15,1-6-10-15,2-6-3 16,0-9-13-16,2-5-6 15,1 1-6-15,2-11 4 16,0 4-1-16,5-2 0 16,0 6 11-16,7-6 15 15,-4 9 2-15,4 4 10 16,-2 9 2-16,-3 4 0 16,-6 11-12-16,2 15-1 15,-1 4-12-15,-2 11-2 16,3 5-11-16,2-2 1 15,0-4-6-15,5-6-1 16,-3-13-3-16,8-10 3 0,-2-7-4 16,2-12 2-16,-3-3 0 15,5 2 1-15,-7 3 2 16,0 3 1-16,0 7-2 16,1 7 1-16,-4 3-2 15,1 5-1-15,1 3-4 16,-8 7-11-16,3 3-21 0,-1-1-36 15,0-4-19-15,1 1-43 16,4-6-8-16,4-10 0 16,1 4 26-16,3-7 16 15,-1-2 43-15,7 2 30 16,-4-3 25-16,4-7 29 16,-2 0 10-16,2-10 19 15,-6-3-2-15,-1-9 0 16,-5 2-16-16,-10-5 1 15,-10 7-10-15,-8 3 15 16,-5 13 2-16,-7 9 28 16,1 13 1-16,3 15 1 15,7 6-14-15,11 9-7 16,8 2-27-16,13 1-10 16,7-4-9-16,12-4-7 15,1-6 3-15,7-2-80 0,-5-5-75 16,2-12-92-16,-7-4-185 15,1 1-52-15</inkml:trace>
          <inkml:trace contextRef="#ctx0" brushRef="#br0" timeOffset="33315.3102">9476 5073 814 0,'0'5'472'0,"1"2"-73"15,-2-1-158-15,-1 8-177 16,5-6-86-16,2 2-69 15,2-3 511-15,3-3-818 16,0 0 376-16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5:30.47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673482D-11D4-481B-8FFB-414BAB3E4977}" emma:medium="tactile" emma:mode="ink">
          <msink:context xmlns:msink="http://schemas.microsoft.com/ink/2010/main" type="writingRegion" rotatedBoundingBox="9952,10530 13132,10391 13251,13126 10071,13264"/>
        </emma:interpretation>
      </emma:emma>
    </inkml:annotationXML>
    <inkml:traceGroup>
      <inkml:annotationXML>
        <emma:emma xmlns:emma="http://www.w3.org/2003/04/emma" version="1.0">
          <emma:interpretation id="{0E033DF0-E18D-4C73-8B3B-CD9D5C4C6846}" emma:medium="tactile" emma:mode="ink">
            <msink:context xmlns:msink="http://schemas.microsoft.com/ink/2010/main" type="paragraph" rotatedBoundingBox="11114,10550 12525,10393 12615,11194 11203,113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F2D817-82D5-49F7-BFD3-7ECD19920763}" emma:medium="tactile" emma:mode="ink">
              <msink:context xmlns:msink="http://schemas.microsoft.com/ink/2010/main" type="line" rotatedBoundingBox="11114,10550 12525,10393 12615,11194 11203,11351"/>
            </emma:interpretation>
          </emma:emma>
        </inkml:annotationXML>
        <inkml:traceGroup>
          <inkml:annotationXML>
            <emma:emma xmlns:emma="http://www.w3.org/2003/04/emma" version="1.0">
              <emma:interpretation id="{456CAF5B-902A-437A-95A5-4B4CB64BFEF1}" emma:medium="tactile" emma:mode="ink">
                <msink:context xmlns:msink="http://schemas.microsoft.com/ink/2010/main" type="inkWord" rotatedBoundingBox="11122,10623 11979,10527 12060,11256 11203,113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794-2145 965 0,'19'-5'218'0,"11"2"136"15,0 1-276-15,8 4 10 16,-5 1 6-16,-1 5 2 16,-7 2-36-16,-4 7 1 0,-14 3-11 15,-9 8-8-15,-8 4-10 16,-13 5-6-16,-5-4-15 15,-12 5 1-15,2-11-2 16,-6-2-11-16,4-10 1 16,4-5 5-16,11-10-44 15,5-2-59-15,11-6-59 16,9-6 252-16,12-1-538 0,10-10 243 16</inkml:trace>
          <inkml:trace contextRef="#ctx0" brushRef="#br0" timeOffset="-827.8004">255-1829 301 0,'-8'-8'375'15,"1"3"-85"-15,5-5-170 0,6-3 215 16,1 3-228-16,13 0 26 15,0-4-22-15,15-2 12 16,2 2-30-16,12-4-9 16,-7 3-42-16,8 0-18 15,-11 4-18-15,3-4 1 16,-10 0-8-16,-2-2-18 16,-6 4-25-16,-6-4-61 15,-11 4-35-15,-1-2-18 16,-9 3 2-16,-4 4-223 15,-1 4 110-15</inkml:trace>
          <inkml:trace contextRef="#ctx0" brushRef="#br0" timeOffset="-390.5294">250-1772 750 0,'-5'18'228'15,"2"1"55"-15,1 2-186 16,0 1-41-16,7 1-3 15,4-4-13-15,2-3 4 16,4-4-16-16,12-2 13 16,1-4 6-16,10 4 11 15,2 0-7-15,10 2 11 16,-10 3-9-16,2 0-3 16,-14 2-9-16,-6 4 9 15,-17 1-11-15,-5 3-3 16,-15-2-8-16,-13 4-7 0,-9-9-19 15,-13-1 2 1,-5-14-8-16,2-3-18 16,8-10-21-16,7-6-45 15,13-4-37-15,11-4 516 0,8 1-800 16,11 0 427-16</inkml:trace>
        </inkml:traceGroup>
        <inkml:traceGroup>
          <inkml:annotationXML>
            <emma:emma xmlns:emma="http://www.w3.org/2003/04/emma" version="1.0">
              <emma:interpretation id="{9F6193B5-614E-43EF-B946-1AD8C917DA5E}" emma:medium="tactile" emma:mode="ink">
                <msink:context xmlns:msink="http://schemas.microsoft.com/ink/2010/main" type="inkWord" rotatedBoundingBox="12087,10442 12525,10393 12599,11058 12161,11107"/>
              </emma:interpretation>
              <emma:one-of disjunction-type="recognition" id="oneOf1">
                <emma:interpretation id="interp1" emma:lang="" emma:confidence="0.5">
                  <emma:literal>b</emma:literal>
                </emma:interpretation>
                <emma:interpretation id="interp2" emma:lang="" emma:confidence="0">
                  <emma:literal>6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'</emma:literal>
                </emma:interpretation>
                <emma:interpretation id="interp5" emma:lang="" emma:confidence="0">
                  <emma:literal>h</emma:literal>
                </emma:interpretation>
              </emma:one-of>
            </emma:emma>
          </inkml:annotationXML>
          <inkml:trace contextRef="#ctx0" brushRef="#br0" timeOffset="421.9068">1201-2267 431 0,'0'24'417'0,"-2"16"-84"16,-1 6-247-16,-1 19 274 15,4 4-297-15,0 10 3 16,0-5-32-16,2 4-18 15,0-21-18-15,-2-6 6 16,3-12-1-16,-1-11-37 16,-1-13-10-16,1-7-6 15,0-10-14-15,4-11 3 0,3-5 28 16,6-5 20-16,1 1 16 16,13-5 11-16,4 6-3 15,8 1 20-15,6 8 8 16,10-5 25-16,-4 11 10 15,-6-4 9-15,-16 6-2 16,-4 9 5-16,-17 12-19 16,-17 5-5-16,-9 3-6 0,-13 5-10 15,-7-10-28-15,-11-7-12 16,0-8-6-16,6-10-7 16,7-8-5-16,6-2-28 15,15-4-31-15,8-2-70 16,11 7-27-16,11-9-279 15,3-2 54-15</inkml:trace>
        </inkml:traceGroup>
      </inkml:traceGroup>
    </inkml:traceGroup>
    <inkml:traceGroup>
      <inkml:annotationXML>
        <emma:emma xmlns:emma="http://www.w3.org/2003/04/emma" version="1.0">
          <emma:interpretation id="{5122F74A-DCDB-4344-857A-797CB0BE35C1}" emma:medium="tactile" emma:mode="ink">
            <msink:context xmlns:msink="http://schemas.microsoft.com/ink/2010/main" type="paragraph" rotatedBoundingBox="10110,11755 13053,11627 13079,12217 10136,123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DA38EE-8B92-4811-AF54-6CE868E18A8B}" emma:medium="tactile" emma:mode="ink">
              <msink:context xmlns:msink="http://schemas.microsoft.com/ink/2010/main" type="line" rotatedBoundingBox="10110,11755 13053,11627 13079,12217 10136,12346"/>
            </emma:interpretation>
          </emma:emma>
        </inkml:annotationXML>
        <inkml:traceGroup>
          <inkml:annotationXML>
            <emma:emma xmlns:emma="http://www.w3.org/2003/04/emma" version="1.0">
              <emma:interpretation id="{C517C563-74C6-4908-B54E-38C32A072009}" emma:medium="tactile" emma:mode="ink">
                <msink:context xmlns:msink="http://schemas.microsoft.com/ink/2010/main" type="inkWord" rotatedBoundingBox="10110,11755 13053,11627 13079,12217 10136,1234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3320.0209">225-653 2 0</inkml:trace>
          <inkml:trace contextRef="#ctx0" brushRef="#br0" timeOffset="-1624.609">-807-437 561 0,'-5'5'193'0,"0"-5"43"0,0-1-125 16,3-1-46-16,0-5 2 16,1-1-13-16,1-2-11 15,1 5-9-15,3-7 5 16,-3 4-12-16,3-5 12 16,-1 3-11-16,0-2-1 15,2 2-4-15,0-2 10 16,0 2-9-16,0-5 9 15,2-1-9-15,1-4 12 16,4 5-15-16,-2-7 11 16,2 6-9-16,3-1 8 15,-2 2-12-15,2 2 11 16,0 1-13-16,3 0 2 16,-3 1-9-16,3-1 1 15,1 0-9-15,6 1 1 0,-2 1 11 16,0-2 3-16,-1 2 0 15,1-2 0-15,-4 4 9 16,-4-2-11-16,0 3 0 16,3 2 7-16,-5 0 3 15,1 2-7-15,-1 3 1 16,0-2 7-16,-3 2-11 0,2 4 0 16,-6-3 2-16,8 4-4 15,-3 2-11-15,3 3 4 16,-3-3-4-16,6 3 1 15,-5 0-4-15,3 1 1 16,0 1-3-16,3 0 8 16,-1 1-7-16,3 0 13 15,-2-3 3-15,-1 2 0 16,-2 0-4-16,1-2 9 16,-1-2-16-16,5 2-1 15,5-2 0-15,5-1 1 16,0-2-9-16,5 0 4 15,-2-5 4-15,6 0 5 16,-6-3-8-16,0-7 4 16,-4 0 1-16,6-5-6 15,-7 0-7-15,-1-10 13 0,-3 3-2 16,5-6 1-16,-8-1 3 16,1-2-1-16,-4 4-7 15,1-3 4-15,-6 7-3 16,-1-2 0-16,-6 6 0 15,3 1 2-15,-4 8-1 16,-2 2 4-16,0 8-3 0,2-2-2 16,0 11 2-16,4 2 1 15,2 9-1-15,6 3 2 16,0 6 3-16,9 6-3 16,4-2 1-16,7 0 0 15,1-4-5-15,17-1 5 16,-7-8-2-16,4-5-1 15,0-10-3-15,4-2 1 16,-9-6-2-16,8-9 3 16,-4-3-4-16,6-5 0 15,-12-8 4-15,8-2 2 16,-4 3-1-16,7 1 2 16,-3 6 2-16,14 1-2 15,-7 11-4-15,10 5 3 16,-9 9-1-16,8 13 8 0,-9 9-3 15,1 10 5-15,-11 1-3 16,4 12 2-16,-13-4-11 16,-1 5 0-16,-8-8-9 15,-2 1-34-15,-14-15-41 16,-7-5-36-16,-9-11-31 16,-9-21-316-16,-12-13 91 15</inkml:trace>
        </inkml:traceGroup>
      </inkml:traceGroup>
    </inkml:traceGroup>
    <inkml:traceGroup>
      <inkml:annotationXML>
        <emma:emma xmlns:emma="http://www.w3.org/2003/04/emma" version="1.0">
          <emma:interpretation id="{9E796AFA-E806-45D6-9EAA-644BE3443340}" emma:medium="tactile" emma:mode="ink">
            <msink:context xmlns:msink="http://schemas.microsoft.com/ink/2010/main" type="paragraph" rotatedBoundingBox="10047,12589 13255,12707 13236,13225 10028,131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5AF174-5E8C-4929-9152-EE5907CC0240}" emma:medium="tactile" emma:mode="ink">
              <msink:context xmlns:msink="http://schemas.microsoft.com/ink/2010/main" type="line" rotatedBoundingBox="10047,12589 13255,12707 13236,13225 10028,13107"/>
            </emma:interpretation>
          </emma:emma>
        </inkml:annotationXML>
        <inkml:traceGroup>
          <inkml:annotationXML>
            <emma:emma xmlns:emma="http://www.w3.org/2003/04/emma" version="1.0">
              <emma:interpretation id="{38ECFA7D-F6A3-4D06-8FCA-6B493A479E4A}" emma:medium="tactile" emma:mode="ink">
                <msink:context xmlns:msink="http://schemas.microsoft.com/ink/2010/main" type="inkWord" rotatedBoundingBox="10047,12589 13255,12707 13236,13225 10028,13107">
                  <msink:destinationLink direction="with" ref="{C48F1EB3-C8CE-4510-A9F5-9A70BC2E0320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33925.2745">0 0 792 0,'7'3'185'0,"4"10"82"16,8 7-234-16,19 17-5 15,7 4-13-15,17 18 6 16,-2-8-18-16,9 4 3 15,-9-5-5-15,2-3-5 16,-17-16-22-16,-3 1-244 16,-14-10 65-16</inkml:trace>
          <inkml:trace contextRef="#ctx0" brushRef="#br0" timeOffset="-33753.4425">545 38 382 0</inkml:trace>
          <inkml:trace contextRef="#ctx0" brushRef="#br0" timeOffset="-33675.1982">576 78 451 0,'29'31'388'0,"15"13"-100"16,5-3-277-16,11 4 277 15,-7-5-290-15,4-5-4 16,-12-11-21-16,0-4-255 16,-14-10 70-16</inkml:trace>
          <inkml:trace contextRef="#ctx0" brushRef="#br0" timeOffset="-33440.9507">1069 45 858 0,'23'34'188'0,"7"10"90"0,15 9-265 16,-5-1-4-16,10 1-5 15,-3-11-6-15,3-4-6 16,-9-8 10-16,4-5-23 15,-13-5-24-15,-7-5-223 16,-10-7 39-16</inkml:trace>
          <inkml:trace contextRef="#ctx0" brushRef="#br0" timeOffset="-33182.4968">1459-24 777 0,'8'0'213'0,"9"5"62"0,3 0-231 16,8 14-9-16,4 1-21 16,9 13-1-16,-4 2-10 15,9 5 3-15,-4-4 3 16,5 1-4-16,-11-9-12 15,6-1-18-15,-5-9 1 16,-9-3-258-16,-10-5 71 16</inkml:trace>
          <inkml:trace contextRef="#ctx0" brushRef="#br0" timeOffset="-34206.4572">-446-9 800 0,'5'9'180'0,"10"9"85"16,13 7-242-16,15 20 3 0,2-2-5 16,14 10-2-16,-8-3-17 15,8-1-3-15,-13-13-1 16,6 1 3-16,-12-12-272 15,0-2 98-15</inkml:trace>
          <inkml:trace contextRef="#ctx0" brushRef="#br0" timeOffset="-33010.5292">1977 84 870 0,'19'19'194'0,"8"2"82"16,8 6-252-16,0 0-11 16,3 3 6-16,-4-9-9 0,4-2-9 15,-10-6-18-15,2 0-261 16,-5-3 68-16</inkml:trace>
          <inkml:trace contextRef="#ctx0" brushRef="#br0" timeOffset="-34596.991">-914-37 523 0,'0'-5'214'15,"2"0"20"-15,4 7-105 16,4 4-60-16,5 6 1 16,9 11-32-16,9 11 0 15,4 2-24-15,8 12 0 16,1 2-7-16,4 2 2 16,-3-10-7-16,-1-2 3 15,-11-17-14-15,-1-1-55 16,-14-7-211-16,-5-5 42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3:36.96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F25E92-3FE4-4038-B483-B3C5C432C03B}" emma:medium="tactile" emma:mode="ink">
          <msink:context xmlns:msink="http://schemas.microsoft.com/ink/2010/main" type="writingRegion" rotatedBoundingBox="13031,5748 27250,5301 27284,6366 13065,6813"/>
        </emma:interpretation>
      </emma:emma>
    </inkml:annotationXML>
    <inkml:traceGroup>
      <inkml:annotationXML>
        <emma:emma xmlns:emma="http://www.w3.org/2003/04/emma" version="1.0">
          <emma:interpretation id="{9CFD55A7-882D-4D7E-A1E5-88CEA4E11106}" emma:medium="tactile" emma:mode="ink">
            <msink:context xmlns:msink="http://schemas.microsoft.com/ink/2010/main" type="paragraph" rotatedBoundingBox="13031,5748 27250,5301 27284,6366 13065,68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C9B1A1-67DC-4BDB-814C-700F7A7492D3}" emma:medium="tactile" emma:mode="ink">
              <msink:context xmlns:msink="http://schemas.microsoft.com/ink/2010/main" type="line" rotatedBoundingBox="13031,5748 27250,5301 27284,6366 13065,6813"/>
            </emma:interpretation>
          </emma:emma>
        </inkml:annotationXML>
        <inkml:traceGroup>
          <inkml:annotationXML>
            <emma:emma xmlns:emma="http://www.w3.org/2003/04/emma" version="1.0">
              <emma:interpretation id="{E3A13E69-F4E9-4EC3-BD35-5A2C3EB02132}" emma:medium="tactile" emma:mode="ink">
                <msink:context xmlns:msink="http://schemas.microsoft.com/ink/2010/main" type="inkWord" rotatedBoundingBox="13037,5939 15419,5864 15445,6706 13063,67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9752-1432 329 0,'-7'8'274'15,"2"-1"-46"-15,-3-1 9 16,3-1-139-16,1 0-13 0,4 2-30 16,-1-5 6-16,1-1-23 15,1-4-12-15,3-5 6 16,2-7 22-16,1-2-17 15,6-5 12-15,1 1-15 16,6 1 17-16,-4 5-21 16,8 6 7-16,-3 13-14 0,6 9 20 15,0 7-17-15,4 10 14 16,1-2-10-16,6-3 7 16,-5-6-25-16,7-4 6 15,-5-10-3-15,2-2-5 16,-5-3-13-16,-4-2 11 15,-3-1-12-15,-2-9-4 16,-8-1 2-16,0-9 11 16,-6-3-7-16,-3-5-18 15,-3 5-21-15,2 4-34 16,-1 4-34-16,4 4 135 16,-1 5-405-16,6 6 176 15</inkml:trace>
          <inkml:trace contextRef="#ctx0" brushRef="#br0" timeOffset="1164.2373">10736-1770 686 0,'0'15'238'0,"-4"-2"33"0,3 14-152 16,-1-1-67-16,4 6 6 15,-1 1-8-15,8 6-3 16,1-6-24-16,3-2-3 16,4-4-5-16,6 0 1 15,2-6-1-15,8 1 21 16,-1 1 4-16,1-4 0 15,-6-1-17-15,-4 2 12 16,-10-3-17-16,-6 3 5 16,-12 0-6-16,-12 1 6 15,-7-7-15-15,-15-4 3 16,1-10-11-16,-7-7 5 16,7-6-9-16,3-6-28 15,8 3-35-15,7-4-32 16,10 5-282-16,10 1 56 0</inkml:trace>
          <inkml:trace contextRef="#ctx0" brushRef="#br0" timeOffset="742.4662">10684-1799 756 0,'-10'-6'231'0,"7"2"56"15,3 1-192-15,3 0-18 16,7 6 19-16,7 0-22 0,6 6 24 16,4 1-19-16,13 6-4 15,-2-1-32-15,4-1-1 16,-6-6-22-16,8 0-14 15,-13-9-8-15,1-6 7 16,-9-1-32-16,-1-2-51 16,-12-7-19-16,-2-1-22 15,-5 3-275-15,-4-2 75 16</inkml:trace>
          <inkml:trace contextRef="#ctx0" brushRef="#br0" timeOffset="1636.0938">11207-1927 823 0,'3'-11'234'0,"11"-1"86"16,6 4-207-16,8 3 23 16,5 3-51-16,7 4 18 15,-2 4-36-15,4 8-27 0,-10 2-39 16,-4 9 45-16,-10 3-27 16,-8 9 2-16,-13-4-1 15,-10 4 12-15,-12-5-22 16,-14-2 3-16,-6-14-4 15,-8-4-2-15,3-12-11 16,-1-10 10-16,11-2-18 16,6-4-19-16,14-1-32 0,9-3-34 15,11 3-31 1,13-4-5 0,5-3 5-16,14 1-232 15,8 1 99-15</inkml:trace>
          <inkml:trace contextRef="#ctx0" brushRef="#br0" timeOffset="1886.0397">11718-1965 84 0,'8'12'540'0,"-8"3"-230"15,-5 15-22-15,2 8 56 16,-7 18-256-16,-2 6-30 15,-4 15 4-15,-3-6-28 16,-2 11 0-16,-1-12-21 16,4 1 6-16,3-14-12 15,5-4-10-15,2-21-24 16,3-9-16-16,0-14-38 0,3-13-40 16,4-11 7-16,3-5-237 15,0-5 69-15</inkml:trace>
          <inkml:trace contextRef="#ctx0" brushRef="#br0" timeOffset="2151.4694">11840-1509 633 0,'48'7'283'0,"5"3"21"16,-6 6-148-16,-1 11-37 15,-11 3-19-15,-8 5 0 16,-17 0-20-16,-7 8 11 15,-8-4-27-15,-13 6-16 0,-4-7-13 16,-13-8-9-16,-5-20-22 16,-11-17 5-16,-1-20-11 15,-1-16 9-15,11-2-10 16,6-3-1-16,16 10-20 16,8 3-33-16,12 10-33 15,8 3-32-15,7 4 535 16,9 4-801-16,-1 8 448 15</inkml:trace>
        </inkml:traceGroup>
        <inkml:traceGroup>
          <inkml:annotationXML>
            <emma:emma xmlns:emma="http://www.w3.org/2003/04/emma" version="1.0">
              <emma:interpretation id="{8BD79FC7-0F22-4C84-8A6D-548CE4245AED}" emma:medium="tactile" emma:mode="ink">
                <msink:context xmlns:msink="http://schemas.microsoft.com/ink/2010/main" type="inkWord" rotatedBoundingBox="16103,5927 17014,5898 17034,6549 16124,657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400.9416">12820-1474 358 0,'-5'-15'200'0,"7"2"15"16,5-4-46-16,-1 2-54 16,6-1-10-16,3 2-23 0,8 4-14 15,6 7-12-15,11 5-9 16,-2 8 5-16,2 5 8 16,-2 3-13-16,-5 10-8 15,-11 0-13-15,-7 6-2 16,-12-3-12-16,-13 3-2 15,-6-6-2-15,-16-3 1 16,-3-12-6-16,-8-4-1 16,0-16-1-16,-6-10-8 15,8-3-1-15,6-6-19 16,13 1 3-16,5 0-16 16,9 5-2-16,20 0-19 15,3 5 13-15,10-4-70 16,6 8-183-16,16-1 46 0</inkml:trace>
          <inkml:trace contextRef="#ctx0" brushRef="#br0" timeOffset="4847.3216">13215-1467 907 0,'27'-4'282'0,"9"1"77"16,-2 3-258-16,9 2-20 15,-3 1-31-15,-2-3-16 16,-11-2-27-16,4-1-42 16,-11-7-27-16,-5-5 92 15,-10-8-395-15,-5-7 136 16</inkml:trace>
          <inkml:trace contextRef="#ctx0" brushRef="#br0" timeOffset="4675.4962">13435-1874 738 0,'-20'-24'254'0,"-2"0"55"16,0 8-186-16,-1 9-24 16,10 9-8-16,-2 11 10 15,8 14-28-15,1 12-15 16,7 6-12-16,1 15-22 16,8 2-22-16,3 8 1 15,0-8-2-15,2 6-26 0,-6-13-24 0,-4 0-44 16,-5-17-19-16,-7-5-272 15,-3-11 64-15</inkml:trace>
          <inkml:trace contextRef="#ctx0" brushRef="#br0" timeOffset="5019.291">13415-1943 727 0,'3'-4'359'0,"2"9"-5"16,7 2-126-16,9 1-151 16,6 7-20-16,0-1-17 15,6 1-20-15,-5-1-14 0,1 1-29 16,-6-5-26-16,0 0-49 16,-8-8 235-16,0 0-512 15,-5-7 228-15</inkml:trace>
        </inkml:traceGroup>
        <inkml:traceGroup>
          <inkml:annotationXML>
            <emma:emma xmlns:emma="http://www.w3.org/2003/04/emma" version="1.0">
              <emma:interpretation id="{CFB8786B-897B-4911-8450-12AF157C0103}" emma:medium="tactile" emma:mode="ink">
                <msink:context xmlns:msink="http://schemas.microsoft.com/ink/2010/main" type="inkWord" rotatedBoundingBox="17524,5607 20848,5502 20877,6410 17553,651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606.1376">16340-1709 827 0,'19'-8'225'16,"-1"6"72"-16,12 2-214 15,1 0-14-15,8 7 15 16,-1 6-10-16,0 9 0 16,-6 5-18-16,-5 6-1 15,-12 0-19-15,-7 9-5 16,-11-9-9-16,-11 2-1 16,-6-7-12-16,-11-6-3 15,-4-10-2-15,-10-14-4 16,1-6-10-16,-2-16-13 0,6-6-10 15,7-5-33-15,13 2-27 16,3-3-1-16,12 6 3 16,10 1 0-16,3 4 29 15,14 2 31-15,6 6 10 16,7 4 11-16,5 6 7 16,7 12 8-16,-11 5 7 15,6 12 10-15,-10 3 7 16,-4 10 25-16,-11-5 7 0,1 0 4 15,-10-12-1-15,4-5 0 16,-2-14-17-16,2-12-7 16,-1-14-9-16,6-6 0 15,1-4-8-15,7-3 0 16,-2 7-4-16,7 6-1 16,2 12-7-16,-4 8-7 31,-4 12-7-31,2 12 2 0,-7 8-2 15,-6 7-1-15,-6 4-4 16,-1 8-25-16,-7-8-21 16,6 2-46-16,-4-11-19 15,9-5-9-15,2-9-228 16,1-3 80-16</inkml:trace>
          <inkml:trace contextRef="#ctx0" brushRef="#br0" timeOffset="9145.741">17094-1739 538 0,'7'-33'408'0,"8"8"-82"16,2 12-103-16,8 1-90 15,1 5-2-15,8 2-91 16,-1 4 11-16,7 1 16 16,-2 3-53-16,2-1-53 15,-3 3 42-15,-2-4-2 16,-7 1-13-16,-6-4-8 16,-7-1-57-16,-2-5 66 15,-5 1-367-15,-3-11 97 0</inkml:trace>
          <inkml:trace contextRef="#ctx0" brushRef="#br0" timeOffset="8981.0096">17133-1742 747 0,'-2'-2'237'0,"4"-3"67"0,-1-1-194 15,6 1 8-15,1 1-11 16,1 1 15-16,1 5-19 16,3 6 1-16,-1 2-36 15,1 17-11-15,-5 1-22 16,-1 7-14-16,-5 0-15 15,-6 8-8-15,-1-11-4 16,-5 1-4-16,-1-6-77 0,-6-11-77 16,0-12 12-16,-4-18-218 15,6-9-49-15,0-18 32 16</inkml:trace>
          <inkml:trace contextRef="#ctx0" brushRef="#br0" timeOffset="5918.2278">14462-1680 598 0,'-10'-9'246'15,"-2"8"28"-15,4 4-153 0,0 5-27 16,1 9-32-16,5 11-4 15,4 4-21-15,0 6 1 16,-1 4-3-16,-2 1-8 16,-4-11-9-16,-7 3-2 15,-1-12-7-15,-9-1-10 16,2-9 3-16,-5-5-16 16,2-6-8-16,0-5-22 15,3-6-7-15,6-1-17 16,3 0-131-16,4-8-106 15,2 1-6-15</inkml:trace>
          <inkml:trace contextRef="#ctx0" brushRef="#br0" timeOffset="6105.5996">14331-1652 803 0,'18'-18'265'0,"7"-1"46"0,1 13-188 15,4-4-15-15,0 10-31 16,5 3-9-16,-5 7-12 15,2-3-37-15,-4 8-15 16,1-5-19-16,-6-2-22 16,0-5-48-16,-6-1-12 0,1-5-14 15,-1 4-238-15,-6 3 87 16</inkml:trace>
          <inkml:trace contextRef="#ctx0" brushRef="#br0" timeOffset="6402.4046">14813-1729 584 0,'9'-5'343'15,"2"4"-25"-15,3 4-63 16,6-3-164-16,6 8 10 16,-1 4-8-16,4 6-8 15,-6 2-15-15,0 10-4 16,-9 0-20-16,-6 7-7 15,-8-5-12-15,-10 7-5 0,-7-7-10 16,-9-4-5-16,-1-9-4 16,-8-6-3-16,5-16 0 15,-8-9-14-15,9-6-11 16,-2-7-12-16,11 0-37 16,3-2-47-16,15 1-3 15,6-3-18-15,6 4 15 16,10-5-230-16,3 5 107 0</inkml:trace>
          <inkml:trace contextRef="#ctx0" brushRef="#br0" timeOffset="6636.849">15143-1993 523 0,'2'1'337'0,"-2"9"-40"15,-2 9-54-15,-1 17-157 16,1 9-21-16,-1 15-1 16,-1 0-22-16,-1 7-14 15,2-9-20-15,1 0-5 16,1-15-6-16,2-1-29 16,-1-12-17-16,4-8 49 0,-4-11-339 15,6 1 114-15</inkml:trace>
          <inkml:trace contextRef="#ctx0" brushRef="#br0" timeOffset="6918.0636">15296-1624 524 0,'-3'25'398'15,"3"5"-71"-15,8 0 3 16,4-5-239-16,11-3-2 16,6-4 1-16,2-5-22 15,-1-4-35-15,3-9-16 16,-4-5-13-16,-4-7-13 16,-4-6-9-16,4-7-38 15,-3 1-23-15,3-7-37 16,0 6 58-16,-2-7-318 15,1 7 130-15</inkml:trace>
          <inkml:trace contextRef="#ctx0" brushRef="#br0" timeOffset="7429.4593">15666-1689 451 0,'5'-16'498'16,"3"4"-134"-16,9-1-250 15,1 4 291-15,7-1-346 0,5 5-38 16,2-1 4-16,-1 4-23 15,8 0-20-15,-6 4 11 16,2 3 3-16,-2 5-21 16,2-7-3-16,-6 2 0 15,0 2 7-15,-7-7 13 16,-2 3 3-16,-3 4 3 16,1 10-1-16,-6 4-2 0,-2 16 1 15,-7 3 2-15,0 12-13 16,-11-8-19-16,-5-5-42 15,-1-11-279-15,-1-16 57 16</inkml:trace>
          <inkml:trace contextRef="#ctx0" brushRef="#br0" timeOffset="7121.1265">15817-1985 901 0,'7'-13'260'15,"1"3"89"-15,-3 6-248 16,2 11 4-16,-4 8-121 15,1 13 94-15,-1 11 74 0,2 15 93 16,2 3-235-16,-2 8-113 16,1-5 107-16,-4 5-141 15,0-15-129-15,-4 3 163 16,-3-13 195-16,-5-5-490 16,-2-12 72-16</inkml:trace>
          <inkml:trace contextRef="#ctx0" brushRef="#br0" timeOffset="7570.213">16134-2273 668 0,'5'-28'452'15,"-5"21"-94"-15,-2 7-51 16,2 13-304-16,3 9-13 15,1 3-30-15,2 13 31 16,8 4-346-16,-8 1 99 16</inkml:trace>
        </inkml:traceGroup>
        <inkml:traceGroup>
          <inkml:annotationXML>
            <emma:emma xmlns:emma="http://www.w3.org/2003/04/emma" version="1.0">
              <emma:interpretation id="{D38072EF-1904-4C45-BD58-2BE97F020BE9}" emma:medium="tactile" emma:mode="ink">
                <msink:context xmlns:msink="http://schemas.microsoft.com/ink/2010/main" type="inkWord" rotatedBoundingBox="21411,5667 22001,5648 22022,6303 21432,632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1966.2802">18080-2175 562 0,'2'-10'158'0,"3"8"27"16,0 7-185-16,8 7-189 15,4 3 28-15</inkml:trace>
          <inkml:trace contextRef="#ctx0" brushRef="#br0" timeOffset="11841.1316">18148-1870 370 0,'-3'-5'148'0,"3"-2"46"15,0 4-83-15,0-2-1 16,0 0-3-16,2 3-8 16,-1 2-22-16,1 4-11 15,3 6-5-15,0 9-10 16,3 8-10-16,-1 11-12 15,1 6-4-15,-4 2-16 0,2 1 3 16,-2 1-9-16,-6-13-12 16,-5-5-12-16,-1-15-280 15,-9-15 75-15</inkml:trace>
          <inkml:trace contextRef="#ctx0" brushRef="#br0" timeOffset="12231.7685">18383-1687 807 0,'-1'17'238'0,"-4"-12"54"16,5-17-225-16,3-13-32 15,0-17-26-15,11-9-4 16,1-4 1-16,3-3-4 0,2 13 12 16,8 5 7-16,0 18 8 15,7 14 3-15,-1 13 9 16,2 11 10-16,-7 14 9 15,-6 12-17-15,-10 0-6 16,-8 11-5-16,-3-2-17 16,-5 4-22-16,-6-11-22 15,1-3-55-15,1-12-135 16,1 1-150-16,-3-17-34 0</inkml:trace>
        </inkml:traceGroup>
        <inkml:traceGroup>
          <inkml:annotationXML>
            <emma:emma xmlns:emma="http://www.w3.org/2003/04/emma" version="1.0">
              <emma:interpretation id="{01A28A8A-CEBB-4320-9761-58676819C336}" emma:medium="tactile" emma:mode="ink">
                <msink:context xmlns:msink="http://schemas.microsoft.com/ink/2010/main" type="inkWord" rotatedBoundingBox="22672,5501 24251,5451 24275,6223 22696,627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3099.9499">19354-1913 777 0,'2'-14'323'0,"8"3"9"15,6 2-175-15,13 8-79 16,4 2-23-16,12 6-28 15,0 1 4-15,8-3-20 16,-8-1-3-16,0-8-47 16,-10-6-41-16,2-8 22 15,-12-2-300-15,1-12 64 16</inkml:trace>
          <inkml:trace contextRef="#ctx0" brushRef="#br0" timeOffset="12896.7448">19630-2301 833 0,'4'28'219'0,"1"22"74"16,-2 6-235-16,4 18-22 15,3 1-4-15,-5 11-18 16,-2-11-5-16,2 2-14 16,-7-17-8-16,-11-10-6 15,3-15-279-15,-10 0 80 0</inkml:trace>
          <inkml:trace contextRef="#ctx0" brushRef="#br0" timeOffset="13459.217">19897-2300 368 0,'0'7'429'0,"0"16"-111"15,0 12-206-15,0 18 234 0,1 4-272 16,-1 15-9-16,2-9-13 16,-2 7-15-16,-2-17-6 15,1-3-15-15,1-17-1 16,1-9-14-16,1-18 4 15,1-7-12-15,2-11 12 16,2-11-10-16,0-7 11 16,3-10-9-16,3-2 12 0,4 2-11 15,1 12 13-15,7 5-12 16,0 16 11-16,2 12-13 16,-4 7 13-16,-3 11-13 15,-7 5 10-15,-5 11 1 16,-4-1-2-16,-4 8-17 15,-2-7-9-15,2 1-54 16,0-15-26-16,2-4-282 16,3-4 51-16</inkml:trace>
          <inkml:trace contextRef="#ctx0" brushRef="#br0" timeOffset="13724.6778">20411-2037 486 0,'-3'5'391'15,"5"12"-85"-15,-1 5-10 0,6 14-225 16,3 9-24-16,-5 13-8 15,2-6-8-15,-7 6-23 16,0-11 1-16,-7-7 1 16,4-15 10-16,-12-7-358 15,3-18 131-15</inkml:trace>
          <inkml:trace contextRef="#ctx0" brushRef="#br0" timeOffset="13876.6854">20386-2353 770 0,'5'-18'232'0,"4"8"38"16,-6 5-198-16,-1 6-59 15,4 6-4-15,6 10-1 16,-12-1-14-16,13 11-217 0,-3-4-49 16,5 11-75-1</inkml:trace>
          <inkml:trace contextRef="#ctx0" brushRef="#br0" timeOffset="14592.0272">20659-2007 793 0,'-3'-1'249'0,"0"-3"63"16,1 6-197-16,4 1-24 0,1 4-3 0,7 5-1 16,0 4-10-16,7 6-13 15,-4 3-8-15,4 10-20 32,-6-2-4-32,-1 7-4 0,-6-5-19 15,-1 5-11-15,-5-10 3 16,-6 3-45-16,0-13-45 15,-11-8-24-15,-1-10-5 16,-3-16-92-16,3-16-85 16,-5-15-31-16,7-5 30 15,4-13 165-15,6 10 175 0,5 1 168 16,6 17 89-16,7 7 23 16,3 11-137-16,6 6-67 15,2 4-38-15,8 2-18 16,-1 5-17-16,4 2-13 15,-1 1-16-15,4 0-8 16,-5 1-9-16,2-1-51 16,-6-1-24-16,-4-6-300 15,-5 4 47-15</inkml:trace>
        </inkml:traceGroup>
        <inkml:traceGroup>
          <inkml:annotationXML>
            <emma:emma xmlns:emma="http://www.w3.org/2003/04/emma" version="1.0">
              <emma:interpretation id="{41F44B4E-06E7-4FBE-851C-29C2C80AAA82}" emma:medium="tactile" emma:mode="ink">
                <msink:context xmlns:msink="http://schemas.microsoft.com/ink/2010/main" type="inkWord" rotatedBoundingBox="24935,5792 27263,5719 27284,6366 24955,6439"/>
              </emma:interpretation>
              <emma:one-of disjunction-type="recognition" id="oneOf5">
                <emma:interpretation id="interp5" emma:lang="" emma:confidence="0.5">
                  <emma:literal>space</emma:literal>
                </emma:interpretation>
                <emma:interpretation id="interp6" emma:lang="" emma:confidence="0">
                  <emma:literal>spree</emma:literal>
                </emma:interpretation>
                <emma:interpretation id="interp7" emma:lang="" emma:confidence="0">
                  <emma:literal>sprue</emma:literal>
                </emma:interpretation>
                <emma:interpretation id="interp8" emma:lang="" emma:confidence="0">
                  <emma:literal>spence</emma:literal>
                </emma:interpretation>
                <emma:interpretation id="interp9" emma:lang="" emma:confidence="0">
                  <emma:literal>spade</emma:literal>
                </emma:interpretation>
              </emma:one-of>
            </emma:emma>
          </inkml:annotationXML>
          <inkml:trace contextRef="#ctx0" brushRef="#br0" timeOffset="15397.4685">21933-2037 881 0,'-5'24'234'0,"3"6"88"0,7 18-252 16,4-1-1-16,1 9 0 15,-4-8-7-15,1 4-4 16,-7-14 1-16,-7 2-13 15,-4-11-9-15,-11-6-17 16,-1-11-19-16,-11-9-2 16,1-5 4-16,-12-18-21 15,5-1-1-15,-3-4-27 16,10 0-20-16,3 0-35 16,13 6 8-16,7 3-169 15,8 1-72-15,11 1-19 16</inkml:trace>
          <inkml:trace contextRef="#ctx0" brushRef="#br0" timeOffset="15866.0622">22108-1888 516 0,'7'29'330'0,"1"18"-47"16,0 5-55-16,1 9-157 16,-1-4-28-16,-3 8-13 15,-2-14-4-15,-1-9-10 16,-2-12-21-16,-2-10 2 16,-1-17-1-16,-2-13-8 15,0-10-6-15,-2-21-6 16,6-2 4-16,2-19-1 15,3 0 8-15,6-13-1 16,4 14 16-16,10-8 8 16,6 20 7-16,13 4-1 15,2 16 13-15,8 8-101 16,-1 12 109-16,0 6 9 16,-14 8 9-16,-8 8 5 15,-14 6 53-15,-11 9-59 16,-11 5-7-16,-13 7-16 0,-6 0-8 15,-13 0 37-15,0-10-51 16,-10-8-26-16,3-16-5 16,6-7-49-16,11-9-11 15,3-2-39-15,17-1-129 16,6-1-114-16,5-2 1 0</inkml:trace>
          <inkml:trace contextRef="#ctx0" brushRef="#br0" timeOffset="16319.1907">22914-2088 853 0,'18'15'206'15,"-8"3"79"-15,-3 12-225 16,-7 2-12-16,-7 9-6 16,-5 3 3-16,-8 5 0 0,-3-9-15 15,-4 0-11-15,2-13 7 16,-3-9-15-16,7-11-13 16,-4-14-1-16,8-13 9 15,-1-15-8-15,11-5 7 16,2-8 4-16,8 3-1 15,9-1-5-15,6 11 7 16,2 1-6-16,5 9 12 0,7 4-5 16,-4 7 12-16,4 9-2 15,-4 10 10-15,-1 5-14 16,-7 14 2-16,0 9-14 16,-9 4 3-16,-1 14-9 15,-3-4 2-15,-5 3-40 16,1-5-6-16,-1-2-48 15,3-13-5-15,-4-2-272 16,6-6 82-16</inkml:trace>
          <inkml:trace contextRef="#ctx0" brushRef="#br0" timeOffset="16787.7327">23225-1972 320 0,'5'-16'388'16,"-3"2"-120"-16,-6 3-164 15,3 4 215-15,-6 2-241 16,-5 8 13-16,-4 4 7 16,-1 10-17-16,4 1-14 15,3 12-16-15,5 3-13 0,8 6-8 16,7-6-13-16,7 3-2 15,8-9 7-15,3-5-8 16,4-9-3-16,6-10 7 16,-1-8-7-16,6-5-4 15,-5-11 5-15,9-16-8 16,-10-3 3-16,-3-10 2 16,-10-1 6-16,-8-4-14 15,-9 16 8-15,-10 8-8 16,-7 16-1-16,-7 11-10 15,-3 14 17-15,-2 19-13 16,6 9 11-16,6 20-9 16,13 1 12-16,12 10-12 15,8-12 13-15,17 5-12 16,2-21 8-16,10 4-3 0,-4-18 2 16,4 0-33-16,-12-19-11 15,6-1-83-15,-14-12 514 16,6-2-813-16,-5-5 393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3:31.40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A20BAD-F325-4053-81CE-FC7CD00D2455}" emma:medium="tactile" emma:mode="ink">
          <msink:context xmlns:msink="http://schemas.microsoft.com/ink/2010/main" type="writingRegion" rotatedBoundingBox="13275,7352 11878,8570 10888,7435 12285,6217">
            <msink:destinationLink direction="with" ref="{576C0007-5F07-422D-8052-B4F8182228D7}"/>
          </msink:context>
        </emma:interpretation>
      </emma:emma>
    </inkml:annotationXML>
    <inkml:traceGroup>
      <inkml:annotationXML>
        <emma:emma xmlns:emma="http://www.w3.org/2003/04/emma" version="1.0">
          <emma:interpretation id="{3C157092-B360-49CA-8BF4-75B4E43DFC4E}" emma:medium="tactile" emma:mode="ink">
            <msink:context xmlns:msink="http://schemas.microsoft.com/ink/2010/main" type="paragraph" rotatedBoundingBox="13275,7352 11878,8570 10888,7435 12285,6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CF99AB-54CF-4B6B-AE42-90E049BE72F5}" emma:medium="tactile" emma:mode="ink">
              <msink:context xmlns:msink="http://schemas.microsoft.com/ink/2010/main" type="line" rotatedBoundingBox="13275,7352 11878,8570 10888,7435 12285,6217"/>
            </emma:interpretation>
          </emma:emma>
        </inkml:annotationXML>
        <inkml:traceGroup>
          <inkml:annotationXML>
            <emma:emma xmlns:emma="http://www.w3.org/2003/04/emma" version="1.0">
              <emma:interpretation id="{FADD9A32-00B9-4EE3-9550-A83BA36C5294}" emma:medium="tactile" emma:mode="ink">
                <msink:context xmlns:msink="http://schemas.microsoft.com/ink/2010/main" type="inkWord" rotatedBoundingBox="13275,7352 11878,8570 10888,7435 12285,6217"/>
              </emma:interpretation>
            </emma:emma>
          </inkml:annotationXML>
          <inkml:trace contextRef="#ctx0" brushRef="#br0">7634-482 410 0,'1'-1'153'16,"-1"-3"49"-16,4 6-100 0,4 11 14 15,4 11-24-15,11 7 14 32,4 9-47-32,11 20-8 0,-3-3-24 0,5 5 4 15,-7-6-29-15,6 2 7 16,-18-11-8-16,4-5-9 16,-5-14-5-1,-2 0 11 1,-8-13-14-16,2-3-13 0,-4-9-45 0,-8-3-193 15,-3-6 35 1</inkml:trace>
          <inkml:trace contextRef="#ctx0" brushRef="#br0" timeOffset="558.2515">8003-407 535 0,'-6'-13'224'0,"6"8"22"16,1 2-107-16,8 6-38 16,2 17-16-16,8 3-37 15,2 19 1-15,6 6-28 0,6 12-16 16,-6-7 0-16,3 9 10 15,-5-14-14-15,2 2 6 16,-9-15-11-16,5-1 2 16,-10-13-18-16,1-2-15 15,-8-13-13-15,-1-7-246 16,-5-6 64-16</inkml:trace>
          <inkml:trace contextRef="#ctx0" brushRef="#br0" timeOffset="1019.8518">8378-425 722 0,'5'2'223'16,"7"13"63"-16,1 8-207 16,9 10-21-16,-2 6-27 0,10 9 6 15,-4-5-16-15,6 5-9 16,-9-1-8-16,1-5 11 15,-8-9-15-15,2-1-16 16,-6-12-13-16,0-4-93 16,-6-9-177-16,11-4 1 15</inkml:trace>
          <inkml:trace contextRef="#ctx0" brushRef="#br0" timeOffset="1465.7436">8763-275 756 0,'-2'-5'210'15,"7"7"75"-15,3 8-204 16,11 15-16-16,4 6-24 16,9 17-8-16,3 2-24 15,5 12-16-15,-2-7 4 0,0 2 10 16,-3-11-4-16,-2-4-28 16,-8-14-17-16,-3-6-250 15,-7-11 42-15</inkml:trace>
          <inkml:trace contextRef="#ctx0" brushRef="#br0" timeOffset="4381.1402">8967-1406 818 0,'7'-10'230'0,"8"4"90"16,8 2-227-16,16 13 18 15,4 4-17-15,9 12 2 16,-6 5-28-16,3 12-1 16,-14-1-36-16,-4 19 1 15,-11 0-12-15,-7 7-5 16,-16-7-16-16,-10 3 16 16,-7-16-1-16,-10-2 13 0,-7-19-30 15,-3-6 7-15,4-13-23 16,-4-6-32-16,10-6-36 15,5 0-2-15,13 0-36 16,7 5-263-16,2 5 78 16</inkml:trace>
          <inkml:trace contextRef="#ctx0" brushRef="#br0" timeOffset="3943.6713">8192-278 512 0,'0'-17'196'0,"-2"2"34"15,2-10-108-15,0 2-44 16,5-9 8-16,0-1-37 16,7-6 6-16,1 6-24 15,4-15 19-15,3 6-13 0,11-8 20 16,1 0-12-16,18-11 4 16,3 7 3-16,15-10 11 15,-6 10-20-15,13 1-4 16,-12 15-4-16,5 3-13 15,-18 16-18-15,5 6 5 16,-18 11-6-16,-2 4 5 16,-12 3-12-16,4 0-23 15,-9-2-29-15,-1 2-36 16,-7-1-48-16,1 1-232 16,-2-10 50-16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4:03.22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E0281F8-FC26-4DDF-AABB-6E1D5E418C5D}" emma:medium="tactile" emma:mode="ink">
          <msink:context xmlns:msink="http://schemas.microsoft.com/ink/2010/main" type="inkDrawing" rotatedBoundingBox="3318,12955 12646,13085 12644,13254 3316,13124" shapeName="Other">
            <msink:destinationLink direction="with" ref="{C48F1EB3-C8CE-4510-A9F5-9A70BC2E0320}"/>
          </msink:context>
        </emma:interpretation>
      </emma:emma>
    </inkml:annotationXML>
    <inkml:trace contextRef="#ctx0" brushRef="#br0">16 41 423 0,'-5'-4'120'0,"-3"4"47"15,5-1-114-15,3 1 4 16,-4-4 2-16,4 6 2 16,0-7-10-16,0 7 1 15,0-4-8-15,0 0-6 16,0 1-14-16,4 2-5 0,-3-1-10 16,6-1-1-16,-2 4-2 15,2-3 4-15,-4-2 1 16,7 2 4-16,-3 2 1 15,4 0 2-15,4-4-3 16,2 2-1-16,-2-2-5 16,5-1-2-16,-5 0-3 15,0 4-2-15,6 3 0 0,-1-4 2 16,-5-7-1-16,9 0-2 16,-1-1 0-16,-1-4-1 15,3 6-2-15,1 2 2 16,-2 6 1-16,4 3 0 15,-5 2 0-15,4 4 1 16,-4 4 0-16,2-6 1 16,-3-4 0-16,4 1-2 15,-1-4 0-15,2-2 4 16,-2 0 1-16,7 0 2 16,-2-2 3-16,6 6-1 15,-2-3-5-15,2 4-1 16,1-1-2-16,-1 1-2 31,-4 0 1-31,8 1 1 0,-7 1 0 0,6-2-2 16,-6-5 1-16,2-2 0 15,-5 1-1-15,5-3 1 16,-3 3 1-16,2 2 9 16,0-2 10-16,4-1-7 15,-1 4 0-15,3 1 1 16,0 7-11-16,8-2-9 15,-1 6 8-15,4-3-2 16,-4-4-1-16,8-4 1 16,-5 4 1-16,5-7-1 0,-5-4 1 15,5 3 0-15,-7-1-1 16,10 0-2-16,-6-1 1 16,9 8 1-16,-1-2-1 15,7 2-1-15,-7 0 3 16,10 2-1-16,-9-5-1 15,11-1-1-15,-9-1 2 16,9-1-2-16,-7-1 0 16,10 2 0-16,-7 3 2 0,10-3-1 15,-10 2 1-15,7 0-1 16,-11-2 2-16,7 0-2 16,-6 3 0-16,5-1 0 15,-7 3 1-15,11-2-1 16,-11-1 1-16,8 3-1 15,-7-4-1-15,4 1 2 16,-10-2-1-16,7 0-1 16,-8-2 2-16,6 4 0 15,-8-4-2-15,12 2 2 16,-6-1 0-16,11 4-1 16,-7-3-1-16,6 5 0 15,-9 0 0-15,6 0 0 16,-9-3 2-16,9 3-1 0,-10-2 0 15,14 0 0-15,-12-1 0 16,13 0 0-16,-8-4 2 16,11 0 0-16,-6 1-1 15,9-3-1-15,-14 1 0 16,9 1-1-16,-9 2 1 16,10-3-1-16,-6 1 0 15,9 2 1-15,-8-1 0 16,6-1-1-16,-9 0 2 0,6-1 0 15,-8 1-2-15,5-3 2 16,-5 2-1-16,7 1 1 16,-6 4-2-16,11 0 3 15,-11-1 0-15,11 1-1 16,-7 0-2-16,8-6 2 16,-11 1-1-16,9 0-2 15,-9-1 1-15,5 1 2 16,-6 3-2-16,9-2 1 15,-12 2-2-15,11 0 4 16,-13 4-4-16,6-4 3 16,-12 0-1-16,11 0 2 15,-9 0-2-15,8-7 2 16,-7 4-3-16,11-2 2 0,-6 1-2 16,13 3 1-16,-11 1-2 15,9 0 3-15,-10 1-2 16,6-2 2-16,-13 1-2 15,13 1 2-15,-10-2-1 16,10 1 0-16,-7-2 0 16,12-3 1-16,-15 0 1 15,10 3 2-15,-10-1 9 0,6 0 3 16,-7-1 1-16,6 3-2 16,-9-1-1-16,3-3-9 15,-9 3-4-15,6 2-1 16,-8-1 0-16,7-1 0 15,-11 5 0-15,-3 1 3 16,-6 1-3-16,-3-2-2 16,-10 5 4-16,-3-3-3 15,-4 2 1-15,-8 5-30 16,-5-2-11-16,-9-2-276 16,2 7 56-16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4:05.392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FF8D3EF-237D-4013-A4EA-AE6AC330BC01}" emma:medium="tactile" emma:mode="ink">
          <msink:context xmlns:msink="http://schemas.microsoft.com/ink/2010/main" type="inkDrawing" rotatedBoundingBox="3251,14663 15207,15007 15107,18471 3151,18126" hotPoints="0,0 14984,20246 3973,18662" semanticType="enclosure" shapeName="RightTriangle">
            <msink:sourceLink direction="with" ref="{6E25DCDE-822E-4D1A-895F-786F06955072}"/>
          </msink:context>
        </emma:interpretation>
      </emma:emma>
    </inkml:annotationXML>
    <inkml:trace contextRef="#ctx0" brushRef="#br0">24 336 708 0,'-9'-5'157'0,"1"0"75"16,1 3-207-16,11 1-1 15,2-1 0-15,6 0-2 16,6-1-10-16,7-2-1 16,-5 3-4-16,9-3-3 15,-4 2 3-15,3 0 2 16,-3-2 2-16,10 0 3 16,-5-2 1-16,10-1 0 15,-4 1-5-15,9 0 0 16,-6-1-6-16,9 0-1 15,-7 3-1-15,8 0 3 16,-6 1-4-16,7 1 0 16,-5 3-3-16,8 0 8 15,-4 0-1-15,2-2 4 0,-4 1 1 16,6-4 4-16,-6 3-7 16,6-6 1-16,-1 1-3 15,8 0 2-15,-6 6-2 16,13-6-2-16,-5 4-1 15,8 1 1-15,-2 0-2 16,5-1 0-16,-11 0 0 16,8 1 1-16,-10 0-3 0,5-3 0 15,-9 2 2-15,14 1-1 16,-8-1-2-16,11 0 2 16,-1 3 1-16,9-4-1 15,-13-2-1-15,14 1 3 16,-10 1-2-16,4-6 1 15,-8 2-2-15,16 5-1 16,-11-1-2-16,12-1 6 16,-10 4-1-16,10-1 1 15,-9-5 1-15,9 4 0 16,-12-4-4-16,14 6 0 16,-10-4-1-16,14 3 4 15,-13-5 0-15,17 4-3 0,-13 0 2 16,13-4 1-16,-17 4-4 15,15-4 0-15,-9-3 3 16,12 4 0-16,-9 1-3 16,14-2 3-16,-11 4-1 15,9 1 0-15,-10 0-1 16,15 6 1-16,-13-3 0 16,16 3 2-16,-11-3-3 15,13-2 1-15,-18 1-1 0,14-4 2 16,-12 3-1-16,14-1 0 15,-14-3 0-15,19-2 0 16,-16 2 0-16,12 4-1 16,-13 2 2-16,17 1-1 15,-20 0 1-15,11-1-1 16,-12 1 0-16,11-2 0 16,-14 2-1-16,9 1 2 15,-11 7-1-15,13-2 0 16,-13-3-1-16,11 2 3 15,-9-4-3-15,12-3 0 16,-14-5-1-16,16 4 3 16,-9 4-4-16,12 3 3 15,-13 1 1-15,13 0 0 16,-16-1 0-16,10-2 1 0,-13-1-3 16,16 2 1-16,-11-2 0 15,8 9-2-15,-11-4 3 16,5-4-1-16,-16 1 1 15,3 6 0-15,-14-6-2 16,3 2-3-16,-13 1 5 16,4-1 3-16,-13-7-4 0,3 2 3 15,-9-4 5-15,1 2-8 16,-9-3-4-16,4 1 6 16,-11-1-5-16,3-1-3 15,-8 1 8-15,4 1-3 16,-6 4-3-16,-3 0-170 15,-6 6-110-15,4 5-25 16</inkml:trace>
    <inkml:trace contextRef="#ctx0" brushRef="#br1" timeOffset="24247.1217">-71-92 543 0,'-12'-2'122'16,"4"1"49"-16,3 2-158 16,1-1-10-16,3 0-2 15,-1 2 0-15,0 1 7 16,-1-3 15-16,0 2 12 15,-1 1 29-15,-1 2 12 16,0 0-2-16,2-1-7 16,0-1-11-16,-2 0-21 15,3-1-13-15,0 1-3 16,2 2-6-16,2 0-2 0,5-3-5 16,1-2-2-16,0 5-1 15,6-5 3-15,-3-3 4 16,1 3-1-16,-2 3 0 15,3-5 4-15,-3 1-6 16,2 4-5-16,0-1 3 16,1-6-1-16,-1-1-3 0,3 2 1 15,-2-2 1-15,4 0-3 16,-1 2 0-16,3-2 3 16,-4-2 1-16,6 4 0 15,-6-6 1-15,0 1-1 16,7 3 0-16,1 0-1 15,-6-2-1-15,1 1 0 16,2-1-1-16,-5-3 1 16,-2-2-1-16,6-4 5 15,1-1 0-15,-2-1 6 16,-1-4 1-16,1 0 0 16,-1 1-3-16,-1 1 3 15,1 3-5-15,3-1 0 16,-3 3 0-16,1-3-3 0,-1 1-3 15,1-8-1-15,-2 7 7 16,6-7 2-16,-2 1 2 16,3-2 1-16,1 4 1 15,6-3-2-15,-4 5 0 16,3-5 3-16,-1 3-4 16,4-6 3-16,-6 3-5 15,4-5 5-15,2 0-2 16,-6-3 3-16,-1 6 0 15,9-6-1-15,-6 1-10 0,4 1-1 16,-1 1 0-16,1-5-3 16,-5 6 2-16,3 0 0 15,-4 2-2-15,3-3 0 16,-3 5 1-16,2-7-1 16,-6 4-1-16,3-4 3 15,-2 6-2-15,4-3 2 16,-2 6 0-16,2-4 3 15,-2 6-4-15,5 1 1 16,-7-2 1-16,0 2 1 16,-3 2-5-16,4-5-3 15,-5-2 6-15,3-2-3 16,-4 0-1-16,4-1 4 16,-2 3 1-16,-3-2-3 15,-4 2 2-15,7-1-2 0,-7 2-2 16,2-2 2-16,4 4 0 15,1-4 0-15,-2 2-1 16,4-1 2-16,-4 0 1 16,0-3-2-16,-3 6-2 15,4-3 4-15,-5 7 0 0,5-4-2 16,-3 7 1 0,3-6 2-16,-4 4-3 0,1-6-3 15,-2 6 5-15,2-6 0 16,1 3-2-16,1-5 3 15,1 5 1-15,2-3-2 16,-1 3-2-16,-1-2 0 16,-1 4 0-16,2-11 1 15,-2 6 3-15,1-7 3 16,2 7-2-16,1-7 5 16,-6 5-4-16,8-2-1 15,-1 6-4-15,-1-8 1 16,-2 8-2-16,3-4 3 15,0 1-5-15,2-4 2 16,0 6 0-16,5-6 0 16,-1 6-2-16,1-6 4 15,-4 3-1-15,6-5-1 0,-2 8 1 16,1-4-2-16,1 4 1 16,3 4 0-16,-2 3-2 15,4-5 3-15,-2 5 3 16,3 0-5-16,-4 0 1 15,4-2 0-15,-3 2 0 16,-2-1-5-16,-1 2 7 0,8 1-2 16,-9 1 2-16,4 1 1 15,2 4-2-15,0-1-2 16,-7 1 3-16,1 0-3 16,-3 2-2-16,4 0 3 15,-4 0-2-15,4 2 2 16,-4 0 2-16,6-2-1 15,-4 3 0-15,5-5 1 16,-7 6-3-16,5-1-2 16,-3 0 3-16,2 4 3 15,-6 0-5-15,3 1-3 16,-1 4 6-16,0-2-1 16,-3 1-3-16,0 3 5 15,2-3 4-15,-2 3-5 0,-3-3 3 16,1 4-5-16,0-3 1 15,0 5 0-15,-1 3-3 16,0 1-1-16,-2 3 4 16,1 1-1-16,-2 0-1 15,1 3 4-15,-4-5 0 16,3 2-2-16,-3-1 3 16,6 1-1-16,-5-2 1 15,3 5 0-15,0-5-3 0,-2 7-1 16,-3-1 4-16,5 2-2 15,-2 1-4-15,0 5 3 16,1-2 5-16,4 3-2 16,-5-3 0-16,1 2 1 15,-1-6 1-15,0 4-6 16,-6-5 2-16,1 5 2 16,-3-3-3-16,2 1 4 15,0 0-3-15,6 7-1 16,-3-5-2-16,3 2 3 15,-3-4 0-15,4 1 9 16,-8-8-1-16,8 4 3 16,-6-3-4-16,7 4 1 15,-4-2-8-15,4 6-1 16,-3-7 0-16,6 5 3 0,-4-3-1 16,2 0-2-1,-6-3 2-15,5 3-2 16,-5-5 0-16,7 2 2 15,-4-2 2-15,6 3-1 16,-3-3-1-16,6 1 1 16,-5-2-4-16,3 2 4 15,-4-4-5-15,4 3 1 16,-3-2-5-16,1 2 1 0,-3-3 4 16,5 5 2-16,0-1 3 15,-2-2 1-15,1-4 3 16,-4-2-8-16,0-1 2 15,1-4-1-15,1 2-1 16,3 3 3-16,2-1-3 16,1-4 0-16,-3-1 2 15,3 1 0-15,-5-1-6 16,4-1 1-16,-7-1 4 0,5 2-1 16,-3-4 0-16,6 2 3 15,-3 0 2-15,5 7-3 16,-2-5-1-16,2-1 0 15,0-2 2-15,0-1-1 16,-3-1-3-16,3-2 7 16,-2 0 1-16,-3-5-1 15,-3-2-1-15,3-3 3 16,-2 3-8-16,-3-4 3 16,5 4 3-16,2-1-2 15,-2-1-5-15,3 0 3 16,-3-3-3-16,1 2-2 15,-1-2 4-15,5 1 2 16,-6-3-1-16,6-1-2 0,-5-3 0 16,0 0 0-16,-4-4-1 15,4 0 2-15,-5 6 3 16,5-4-5-16,-7 1 0 16,4 4 1-16,-4 0 0 15,4-3 0-15,-4 5 1 16,7-2 2-16,-6-2-4 15,2-1 0-15,-4 1 1 0,3-1 1 16,-8 0-2-16,3-4 3 16,0 4-4-16,3-4 1 15,-6 0 1-15,11-1-2 16,-3 1 0-16,-2-3 5 16,0 4-3-16,2-3 0 15,-3 4-1-15,1-3 0 16,-3 0-1-16,2 3 3 0,-4 0-1 0,2 0 1 15,-1 2 4-15,2 3-4 16,-1-5 0-16,2-2-1 16,0 0 0-16,-2 2-1 15,-4-1 0-15,4-3 1 16,-3 4-1-16,3 0 0 16,-2 2 2-16,2 0 1 15,0 3-3-15,2-2 1 16,-4 0 0-16,2-4 0 15,-2 6 1-15,4-3-1 16,-2 3 1-16,2-2 1 16,-1 4-2-16,4-4 1 15,-1 4 0-15,1-2 1 16,-5 0-1-16,1-2-2 0,1 2-1 16,0-5 2-16,-4 0-4 15,9 0 4-15,-7 2 2 16,3-6-1-16,-1 4 1 15,6 2 1-15,0 1-2 16,7-1-3-16,-7 10 2 16,6-7-2-16,-4 3 1 0,-2-3 0 15,2 5 3-15,0-6-4 16,-2-1 3-16,2 2 1 16,-3 0-3-16,3 0 0 15,-2 5 2-15,6 2-1 16,-5-1-2-16,6-2 3 15,-5 2-2-15,7 1 3 16,-9 1-1-16,6-1 1 16,-8 5-3-16,6-4-1 15,-9 2-2-15,4 3 3 16,-4 2-1-16,1-1 2 16,-4-1 1-16,5 4 0 15,-2-2 0-15,3 0 2 16,-1-2 0-16,5 7-2 15,-5-7-1-15,4 4-3 16,-4 1-2-16,3 4 4 0,-5-5 1 16,4 6 0-16,-2-1 2 15,0-1 2-15,-2 1-5 16,4 1 1-16,-2-3 1 16,2 0 0-16,-2 2 2 15,1 1-3-15,-1 1-1 16,5-1 1-16,-3 0-1 15,1 4-2-15,-1-2 4 0,4 2-1 16,-2 4-1-16,1-1-1 16,-5-3 2-16,1 6-1 15,-4-1 3-15,-4-5 1 16,1 2-1-16,-3 6 0 16,3-8 1-16,-3 6-5 15,3 4 0-15,-5 1 3 16,5-3-1-16,-3 4 1 15,3-1 1-15,-1 0-2 16,0-3 1-16,1 7 0 16,-1-7 1-16,2 0 1 15,0 0 0-15,3 2-5 16,-1-4 2-16,1 3-1 16,-1 1-1-16,1 1 3 15,-1-1 3-15,0 1-3 0,-2 1-1 16,3-1-1-16,-3 0 3 15,2 2-2-15,-2-5-1 16,4 4 3-16,0-1-3 16,-1-1 3-16,0 1-2 15,4 10-1-15,-4-11 2 16,2 3 0-16,-1-2-3 16,2 2 2-16,-6-3 1 0,7 8-1 15,-5-2 1-15,4 0-2 16,-1-1 10-16,-1 1 1 15,-1-3-1-15,2 2 2 16,-8-2-1-16,2 3-6 16,3-6-4-16,3 6 2 15,-3-5 0-15,4 2 1 16,-1-1-5-16,-1 4 2 16,-6-5-1-16,4 7 1 15,-2-3 0-15,0-2 0 16,0-3 1-16,3 6-1 15,-5-7 0-15,6 3 1 16,-3-1-1-16,1 5 1 16,-2-8-1-16,2 7 2 0,-2 0-3 15,1 3 2-15,1-4-1 16,1 6 1-16,-1-4-3 16,-1 2 1-16,-1-3 2 15,0 4-2-15,2-4-1 16,5 6 2-16,-4-1 1 15,7 1-1-15,-3-4-1 16,4 4 2-16,-2-1-1 0,6-6 1 16,-7-4-3-16,5 3 5 15,-5-7-2-15,4 2-1 16,-5-3 0-16,8 4 2 16,-5-1-2-16,5 4 1 15,-5-8 0-15,6 8-1 16,-4-4 2-16,1-2-2 15,-3 0-2-15,4 4 3 16,-6-4-2-16,7 2 1 16,-5-1 1-16,8-3-2 15,-6-2-2-15,6-1 3 16,-1-3-3-16,-1 1 1 16,-4-1 3-16,11 5 1 15,-9-3-2-15,-3 3 4 16,2 0-4-16,4 2 2 0,-10-2-1 15,6 3 1-15,0-5-1 16,2-1 0-16,-1 1-4 16,4-1 2-16,-5-4 0 15,6 2-2-15,-4 0 3 16,4-1 1-16,0 1-1 16,4 1 0-1,0-1-1-15,7 2 1 16,-5-7-1-16,4 2-1 15,-1-1 0-15,-3-4 3 16,-5 3 0-16,6 7-2 0,-4-2 2 16,1-4 2-16,2 4-3 15,2-3 2-15,-5-5-2 16,1-2-2-16,-5 1 1 16,4 2 0-16,-6-1 1 15,-1 5 5-15,-8-1 3 16,-5 4-73-16,-9 2-53 0,-15 10-316 15,-3 1 14-15</inkml:trace>
    <inkml:trace contextRef="#ctx0" brushRef="#br0" timeOffset="28454.0415">9255 133 125 0,'-4'-2'60'0,"-2"-1"8"15,1-1 4 1,1-1 34-16,1 0 6 0,1 0 16 16,4 2 3-16,3 1-20 15,-8 2-39-15,4 2-7 16,-2 3-24-16,2 2-5 15,-1-4-13-15,7-1 0 16,-2 1-2-16,-3-6 4 16,-1-4-1-16,8 5-1 15,-3-1-3-15,3 0-1 16,-3 1-4-16,4 7-1 16,-5-3-4-16,2 3 0 15,1 1-3-15,7 1-2 16,-3-2 0-16,3-2 1 15,-5-4 1-15,3-1 1 16,-3-3 2-16,2 2 2 16,-4-2-3-1,5 1 1-15,-1 4 0 16,3 0-1-16,-2 2-3 0,4 1 2 16,-2-1-1-16,2 0 1 15,-2-4-1-15,0 0 4 16,0-3 1-16,3 5 2 15,-3-6-2-15,-3 4-2 16,1-3-3-16,4 5-2 16,-4-3-2-16,7 6-1 0,3-3 2 15,2 3-4-15,-3 2 2 16,-1-1-2-16,-2-4 2 16,4-5 1-16,-1 0 1 15,1 1 3-15,2 1 0 16,3 0 4-16,-8 3 0 15,5 1-2-15,2 3-1 0,-5-3-3 16,-3-1-4-16,10 4-2 16,-6-3 4-16,0-4-3 15,1 5 4-15,-1-4 1 16,-5-1-3-16,6 1 4 16,-4-5 1-16,1-1 4 15,3 6-2-15,4-3 1 16,-6 4 0-16,4 1 3 15,-1 0-8-15,3 0 4 16,-1 0 0-16,1 1-6 16,-3-2-3-16,5 2 5 15,-5-2-3-15,2 1 3 16,-4-2 1-16,9 7-1 16,-5-7-1-16,1-1 2 15,-1 6-4-15,1-1 1 0,-7-2-1 16,6 2-1-16,-5 6-1 15,3-10 1-15,-2 2 1 16,2 2-1-16,-2 3 0 16,4-7 0-16,-2 6-1 15,3 2 1-15,-1-2 0 16,1-3 3-16,-3 4-4 0,2-6 3 16,-2 1-3-16,1 3 2 15,-1-5-2-15,4 2 3 16,-4 5 2-16,-2-5-3 15,-3 0 0-15,2 4 1 16,-11-8-5-16,1-1-1 16,-4 7 4-16,1-4-4 15,-11 2 3-15,7 7-17 16,-5-2-30-16,-3-2 154 16,1 11-468-16,-10 6 177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4:12.37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48F1EB3-C8CE-4510-A9F5-9A70BC2E0320}" emma:medium="tactile" emma:mode="ink">
          <msink:context xmlns:msink="http://schemas.microsoft.com/ink/2010/main" type="inkDrawing" rotatedBoundingBox="3097,9000 13129,8457 13362,12750 3330,13294" semanticType="callout" shapeName="Other">
            <msink:sourceLink direction="with" ref="{5E0281F8-FC26-4DDF-AABB-6E1D5E418C5D}"/>
            <msink:sourceLink direction="with" ref="{38ECFA7D-F6A3-4D06-8FCA-6B493A479E4A}"/>
          </msink:context>
        </emma:interpretation>
      </emma:emma>
    </inkml:annotationXML>
    <inkml:trace contextRef="#ctx0" brushRef="#br0">43 3917 423 0,'-2'-6'109'0,"-1"1"58"0,0 3-105 16,-1-1 12-16,-4 4 32 16,3-1-6-16,3 4-7 15,-1-3-7-15,1 3-15 16,1-3-31-16,-3 3-3 16,1-6-9-16,3 4-9 15,-3-4 6-15,3 0 1 16,1-1-6-16,1 0 2 15,-2-2-1-15,3 3-6 16,-1 2-2-16,1 0-3 16,1 2-6-16,2 1-2 15,-1-1 1-15,4 1-3 16,-4-3 1-16,3 0 0 0,0-2-1 16,1-1 1-16,-3-2 0 15,4 3 1-15,2 2-2 16,-4 4 1-16,1-1-2 15,1 0 1-15,-2 2-2 16,2-3 4-16,2 0-1 16,-1-1 0-16,1-2 0 0,-1-1-1 15,3 2 0-15,-4-2 1 16,1 6 1-16,3-3-2 16,2 3 2-16,1-1-1 15,3 0-2-15,2-1 1 16,-1 1 0-16,1 2-1 15,-5-3 1-15,-1-2 0 16,1 3 0-16,1-3 3 16,1-1-4-16,1-1 1 15,-2 4-1-15,4-2-2 16,-6 1 1-16,4 3 4 16,-2-3-3-16,4-1 3 15,-2 0 0-15,3 0-2 16,-1-1-3-16,3-1 4 0,-3 5-2 15,4-1 2 1,-4 3-3 0,1-2 2-16,-4 2 0 0,6 2 4 15,0 0 1 1,-1-2 2-16,1 1 0 0,4 1 2 16,-6-4-7-16,0 2 0 15,4-2-2-15,1 1-1 16,-1-4 0-16,5 3 3 15,-6-3 1-15,4 2 4 16,-3-4 3-16,3 4 0 16,-4 1 1-16,4-3 0 15,-5 3-4-15,5 1-4 16,-3-1 1-16,5 0-5 16,-7 2-1-16,8-1-1 15,-6-1 4-15,4 0 3 16,-1-1-3-16,5 0 3 15,-7-2 1-15,4-2-3 16,-2 2-2-16,-3 0 1 0,-6-3-1 16,11 3 0-16,-2-4 0 15,0 3 0-15,2-3 2 16,6 3 0-16,-6-1 1 16,2 2-3-16,-2-2 1 15,3 1 1-15,-5-1-2 16,5 0 0-16,-2-1 10 15,7-2 7-15,-3 2 1 0,3-2 2 16,-5 0 2-16,5 1-10 16,-7-1-9-16,2 2 1 15,-5-3-4-15,7-3 0 16,-7 1 1-16,6 0 2 16,-6-2-3-16,9 1 2 15,-10 1 0-15,6-2 0 16,-8 0-2-16,6-2 1 15,-6 1-1-15,5-3 1 16,-7 1 3-16,6-5 0 16,-6 1 1-16,7 0 1 15,-7 1-1-15,5-1-2 16,-5 4-2-16,1-2 3 16,-2 3-4-16,1-1-1 15,-9-1 0-15,-1-1 2 16,2-3-2-16,-5 0 2 0,-7 0 3 15,8-1-3-15,-1 1 0 16,3 1 0-16,-2 2-1 16,2-1 0-16,-2-1 1 15,2 0 0-15,-8 2-1 16,0-6 0-16,-1-1 1 0,4-1 0 16,-3 1 2-16,5-6-1 15,-2 4 0-15,1-2 0 16,-2-1 1-16,2-3-2 15,-1 9 3-15,2-6-3 16,-2 4-4-16,0-2-1 16,-4 1 2-16,4-2 1 15,-3 2-1-15,1-4 5 16,1 3 1-16,-1-5-3 16,-1 3-2-16,1-3 4 15,-1 2-4-15,-2 2 1 16,1 4 0-16,3-6-1 15,-4 3 0-15,5-2 1 16,0-3 1-16,0-2-2 16,0 2-1-16,0-3 4 0,-2 5 0 15,4-5-1-15,-1 3 0 16,1 0 2-16,-2 3-3 16,3-1-1-16,-1 1 0 15,0-3 2-15,-1 0 0 16,3 0 0-16,-1 3-2 15,-1-4 1-15,2 6-1 0,0-7 0 16,-4 2 2 0,3-1 1-16,-3 9-3 0,0-10 2 15,0 6-3-15,-2-4 1 16,-3 3-1-16,2-11 4 16,-4 9-4-16,-1-2 6 15,3 2-3-15,-2-2 1 16,2 6-2-16,-1-5 2 15,1 3-2-15,-4-3-1 16,4 7 0-16,-1-7 0 16,-4 5 1-16,-2-2 3 15,2 1-4-15,-3-3-1 16,3 4 3-16,-2-1-1 16,9 1-2-16,-6 0 2 15,1 5 5-15,0-3-6 16,3 1 2-16,-7-3-1 15,2-2 1-15,5-6 1 0,-5 3-3 16,7-7 0-16,-4 7 2 16,7-3 0-16,-8 5-2 15,8-2 2-15,-4 5-2 0,1-3 0 0,-4 4 0 16,4-4 1-16,-2 3 0 16,-2-2 1-16,4 2-2 15,0-5 0-15,-2 5 1 16,1-8 1-16,1 12-2 15,1-4 2-15,1 5-4 0,-1-2 3 16,-1 10-1-16,3-6 2 16,-4 0-1-16,1-4 2 15,3 2-1-15,-2-7-3 16,-3 1 1-16,2-1 0 16,0 4 3-16,-2-6-3 15,3 6 1-15,0-5 0 16,0 5 1-16,1-6 0 15,-3 6-1-15,1 0 3 16,1 1 1-16,1 0-5 16,-1 2 0-16,0-3 1 15,2 1-2-15,2-1-1 16,-5-2 3-16,4 0 1 16,-1 3-1-16,0-4 1 15,0 6-1-15,2-3-2 0,-2 1 3 16,5 4-3-16,-2 3 0 15,1 0 3-15,-1 3 0 16,4-1-4-16,-2 1 4 16,1-3 1-16,-1-3-1 15,5 6-2-15,-3-1 3 16,1-1-2-16,2 4-2 16,0 2-1-16,-2 1 5 0,6 1-4 15,-4 1 4-15,5 0-2 16,-4 1-1-16,3 1 0 15,-6 5 0-15,5-4-1 16,-8 5 1-16,10 4 2 16,-8-4-2-16,5 6 1 15,-4 2 0-15,5-1 1 16,-5 0-1-16,6 4 0 16,-3-4 1-16,3 5-1 15,-4-4-2-15,0 4 2 16,-5-1-2-16,1 4-1 15,1-1 3-15,0 4 2 16,1-4 0-16,4 3 1 16,-2 2 3-16,1-2-6 15,-1-2-4-15,4 8 3 16,-4-4-1-16,8 1 1 0,-2 1 3 16,6 6 4-16,-9-9-6 15,6 8 2-15,-8-3-2 16,-1 3 1-16,0-4-3 15,-1 8 3-15,-1-5-3 16,0 4 7-16,1 1 1 0,-3 4 3 16,3-4-3-16,-3 4 6 15,-1-4-11-15,2 4 4 16,-1-4-4-16,1 4 2 16,1-2-5-16,1 3 4 15,-1-7-5-15,0 8 4 16,-1-8-4-16,1 4 5 15,-4-5 0-15,-3 7 0 32,-1-7-1-32,2 7 2 15,-5-1-2-15,4 6-4 0,-1-2 0 0,0 8 3 16,-1-10 1 0,1 2 0-16,0-5 0 15,0 2 3-15,1-10-2 16,3 11-2-16,-3-7 0 15,1 9 2-15,0-6-5 0,1 6 3 16,-3-12 2-16,0 10-3 16,1-4 0-16,1 4 2 15,-2-1 0-15,0 7-1 16,0-4-1-16,0 4 1 16,-2-4-1-16,-1 3 1 15,3-10-1-15,-2 4 4 16,2-9-2-16,-3 6 1 15,3-5-2-15,-3 8 0 16,1-4-2-16,-1 7 2 16,-2-5 1-16,-2 4 0 15,5-4-3-15,-4 5 1 16,-1-9 3-16,7 7-3 16,-3-4 1-16,1 4 4 15,0-6 0-15,-1 3-3 0,-2-5 0 16,5 5 1-16,-5-10-2 15,-2 1 0-15,7-1 1 16,2 0 0-16,-5-3-2 16,4 8-1-16,1-4 1 15,0 4 3-15,-7-1-4 16,3 1 3-16,3 0 1 16,-2 0 0-16,-1-4-2 15,4 3 1-15,-2-4-2 0,-4 3-1 16,6-3 1-16,0 5 1 15,1-7 1-15,2 4-1 16,0-6 2-16,3 6 3 16,-3-7-6-16,2 7 3 15,-2-11 1-15,3 11-1 16,-1-9-2-16,1 1 1 16,-1-6-1-16,3 7 1 15,-5-13-2-15,5 6 0 16,-3 2 0-16,2-5 3 15,1 3 1-15,4-1 6 16,-1 1-1-16,0-1 2 16,-3-1-3-16,5 1-2 15,-1 0-5-15,-1-4 1 0,-3 0 1 16,10 1-1-16,-8-1-2 16,3 2-1-16,-2 0 5 15,8-3 0-15,-6 4-2 0,7-2 3 16,-4-1-1-16,6 0-3 15,-4-1 3-15,1-2-1 16,-1 0-6-16,4 0 4 16,-3-3-1-16,4 3-3 15,-3-4 5-15,6 3 0 16,-3-1 1-16,5 0-1 0,0 2-1 16,-3 2-1-16,-6-4 3 15,6 1-2-15,-5 1 1 16,1-2 1-16,5-3-4 15,4 3 2-15,-4 1-2 16,4-4 2-16,-6 1-5 16,6 1 6-16,-4 0-3 15,7-1 5-15,-5 1-7 0,8 0 5 16,-4 3 0-16,6-2 2 16,-9-1 0-16,9-1 0 15,-5 1-2-15,5 0-1 31,-5 1 0-31,7 2-5 0,-6 2 5 0,6 1 2 16,-9-3-1-16,11 5-3 16,-6-5 5-16,10 0-6 15,-3-5-1-15,5 2 3 16,0-2-1-16,3-2 1 16,-3 2 4-16,10 3-2 15,-7-3 2-15,7 2-1 16,-3 0-3-16,11-1 1 15,-6-2 0-15,9 1-2 16,-9 0 1-16,6-2-2 16,-10 2 1-16,4 2 2 15,-7-1 2-15,3-1-3 16,-9 0 0-16,0 0 0 16,-9-1-2-16,2-1 5 15,-9 0-20-15,1 2 27 16,-13 0 24-16,-1 2-21 15,-6 0-5-15,-5 1 23 16,-7-3-25-16,-2 0-24 16,-2 0 20-16,-1-2 0 0,-7 1-2 15,5 1 2-15,0 3-4 16,-7-1 2-16,-1-1-1 16,5 3-33-16,-6-3-34 15,-1-1-39-15,4-1-22 16,17 1-285-16,3-4 78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4:41.33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FD017DE-9686-4177-B130-474C87A6073A}" emma:medium="tactile" emma:mode="ink">
          <msink:context xmlns:msink="http://schemas.microsoft.com/ink/2010/main" type="inkDrawing" rotatedBoundingBox="19486,12692 30005,12883 29999,13217 19480,13026" shapeName="Other"/>
        </emma:interpretation>
      </emma:emma>
    </inkml:annotationXML>
    <inkml:trace contextRef="#ctx0" brushRef="#br0">24 285 825 0,'-9'-5'181'0,"-2"-3"89"16,6 3-228-16,5 0 7 15,3-2 2-15,5 2 8 16,-3-2-18-16,2 1-6 16,0-3-8-16,3 3-6 15,-7-1-5-15,7 4 8 16,0-2-9-16,5 0 5 16,-2 1-4-16,7-4 5 15,2 5-9-15,3-4-3 0,2 4-4 16,6-6 3-16,0 8-7 15,7-4 6-15,-3 5-3 16,6-4-7-16,-6 8 2 16,8-3 8-16,-4 1-9 15,8-2 7-15,-1 0 2 16,7 0-2-16,-5-2-5 0,0 2 13 16,-2-5-3-16,7 0 6 15,-5 2-5-15,3-5 0 16,0 1-2-16,6-1 14 15,-9 3-6-15,10-2 5 16,-4 2 1-16,11-2-4 16,-9 2-9-16,9-5 10 15,-7-1-5-15,8 1 5 16,-10-2-8-16,12-1-2 16,-5 3-9-16,10 0 0 15,-8 1-4-15,14 5-1 16,-8 0 0-16,7 3 5 15,-10-1 0-15,10 2 2 16,-13 0-1-16,8-2-1 16,-9 2 2-16,14 2-1 15,-10-2-2-15,13 2-101 0,-9-1 101 16,9-1 0-16,-8 0-4 16,8 2 7-16,-11-2 98 15,16 5-97-15,-11 0-6 16,11 1 7-16,-15 1-2 15,17 3 2-15,-13-3-11 0,9-2 8 16,-13 0-4-16,16-2-1 16,-14-1 1-16,13 1 9 15,-8-3-10-15,8-2-1 16,-6 2 2-16,9 0 1 16,-16 0-2-16,12 2 8 15,-11 3 1-15,16 3-3 16,-11-1-2-16,13 1 0 15,-14 1-6-15,11 1 4 16,-14-4-2-16,8-1 5 16,-5 2-6-16,16 0 9 15,-14-6-7-15,14 4 4 16,-11 2-2-16,12 0 4 16,-17-1-10-16,13 4 2 15,-13 2-7-15,11 0 12 16,-9-2-4-16,8 5 8 0,-12-4 2 15,9-1 5-15,-11-5-15 16,6 5 5-16,-9-3-7 16,14-4 5-16,-11 4-1 15,8 0 2-15,-6-6-4 16,7 1 5-16,-14 3-2 16,9-2 3-16,-11 2-4 15,6-3 4-15,-9-2-5 0,12 3 2 16,-11-3-5-16,13 0 7 15,-10 2-4-15,11-4 6 16,-11 1-4-16,14-1 2 16,-16 0-1-16,12 1 2 15,-10 2-5-15,10 1 5 16,-7 3-6-16,8 0 6 16,-16-2-7-16,9 2 6 15,-14 0-4-15,8-3 3 16,-11-2-4-16,14 3 6 15,-9 1 4-15,13-6-4 16,-7 2-2-16,5-2 1 16,-11 1-5-16,8-3-1 15,-12 6 1-15,4-2 4 16,-9 2-6-16,7-4 6 16,-12 4-4-16,5-4 3 0,-6-3-4 15,5 0 8-15,-6 2-6 16,9-2 6-16,-10 3-6 15,5 0 4-15,-8 2-3 16,1 2 4-16,-10-5-111 16,6-1 111-16,-8 3-3 15,1 1 2-15,-7-2-4 0,1 0 106 16,-4-1-108-16,1-2 7 16,-6-2-7-16,10-1 7 15,-6 1-3-15,3-1 3 16,-1 5-21-16,7 1-17 15,-8 0-20-15,4 1-17 16,-2-3-15-16,7-1 0 16,-1 0 7-16,2-3 1 15,-4 5 124-15,5 1-370 16,-9-6 165-16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4:46.664"/>
    </inkml:context>
    <inkml:brush xml:id="br0">
      <inkml:brushProperty name="width" value="0.1" units="cm"/>
      <inkml:brushProperty name="height" value="0.1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89CD532-60E6-4746-8163-FC582CF4AC0B}" emma:medium="tactile" emma:mode="ink">
          <msink:context xmlns:msink="http://schemas.microsoft.com/ink/2010/main" type="inkDrawing" rotatedBoundingBox="19453,11116 29930,10879 29933,11013 19456,11250" shapeName="Other"/>
        </emma:interpretation>
      </emma:emma>
    </inkml:annotationXML>
    <inkml:trace contextRef="#ctx0" brushRef="#br0">-1 316 677 0,'-2'-1'159'16,"0"-3"82"-16,1 4-191 15,2-1 2-15,1-1 0 0,-4 0 11 16,2 2-26-16,0-3-7 16,4 1 12-16,-1-1 10 15,5 0-5-15,-6-2 9 16,6 0-2-16,4-2-15 16,-2-1-19-16,0 3 5 15,2 0-9-15,-1 0 3 16,-1-2-6-16,4 4 0 15,-6-2-11-15,5 0 19 16,2 0-6-16,0 0-1 16,2 0 14-16,8 0 6 15,-2-2-22-15,4 0 6 16,-1 1-1-16,6-3-11 16,0 4-8-16,3 2 9 15,-2-2-8-15,10 5 4 16,-4 3-6-16,6-1 6 15,1-2-8-15,7 7 6 0,-3-1-4 16,5-2 5-16,-10-1-1 16,12-5-1-16,-12 1-2 15,12-4 7-15,-8 1-6 16,15 3 2-16,-13 1-1 16,13 0 4-16,-9 0-7 15,9 1 6-15,-2-1 2 16,3 0-1-16,-8-1-7 15,9-1 7-15,-11-1-7 0,8 1 2 16,-4 2-5-16,9 2 7 16,-8-1-4-16,10 3 8 15,-5 1-2-15,5 0 4 16,-5-2-7-16,3-3-1 16,-8 0-4-16,8 0-5 15,-6-2 7-15,6 2 6 16,-6 2-3-16,9-4 3 15,-3 4-2-15,14 0-3 16,-10-1-3-16,9-2 5 16,-9 1-2-16,6-2 4 15,-11 0 0-15,14 2 1 16,-7 2-5 0,9 0-1-16,-5 1 0 0,7-1 8 15,-8-2-8-15,9-2 7 16,-11-1-1-16,5-4 3 15,-8 4-11-15,14-4 9 16,-9 2-10-16,11 0 2 16,-6 2 1-16,11-2 12 15,-13 1-15-15,10-1 8 0,-12 5 5 16,14-3-7-16,-13 0-10 0,13 3 13 16,-5 0-3-16,6-5 2 15,-13 1-4-15,8 1 1 16,-10-2-1-16,11-3 5 15,-6 6-8-15,10-1 8 16,-10 3-2-16,12-2 3 16,-15 1-9-16,8-4 8 15,-9 3-7-15,14-1 9 16,-13 4-7-16,11-4 6 16,-9 5-4-16,9-4 4 15,-11-1-2-15,10-1 0 16,-15 4-7-16,15-3 6 15,-12 3-4-15,12-3 2 16,-13 1-3-16,14 2 10 16,-12-2-7-16,7-1 4 0,-12 1-8 15,9-3-3-15,-12 4 4 16,14-1 8-16,-8-1-7 16,6-1 5-16,-8 1 6 15,7-4-5-15,-14 7-6 16,7-1 6-16,-10 1-5 15,8-2 3-15,-6 0-3 16,6-3 5-16,-8 5-7 0,11-5 8 16,-12 5-4-16,4-1 5 15,-10-3-9-15,9-1 5 16,-12 5-4-16,6 0 2 16,-6 5-4-16,7-6 8 15,-9 2-6-15,9-7 5 16,-2 7 4-16,3-6-5 15,-10 4-3-15,4-3 8 16,-9 6-7-16,1-7 1 16,-9 3 0-16,6 4 4 15,-6-2 1-15,3 3-3 16,-4-1-7-16,2 0 6 16,-2-4-8-16,4 0-1 15,-5 1 8-15,9 1 2 16,-9-4-4-16,0-1 4 0,-3 5-2 15,0-5 2-15,-10 0-1 16,9 2 1-16,-6 3-1 16,5-2 3-16,-1 4-7 15,0 1 7-15,-8-1 4 16,6 5-7-16,-8-2-6 0,1-2 7 16,-3 0-7-1,4 2 0-15,-3-3 5 0,9 1 0 16,2 2-51-16,8 0-32 15,-3 0-26-15,16 14-280 16,-13-6 54-16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9T20:15:17.833"/>
    </inkml:context>
    <inkml:brush xml:id="br0">
      <inkml:brushProperty name="width" value="0.1" units="cm"/>
      <inkml:brushProperty name="height" value="0.1" units="cm"/>
      <inkml:brushProperty name="color" value="#808080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B8366D9-0602-4C41-A3F9-6E260F30ECF9}" emma:medium="tactile" emma:mode="ink">
          <msink:context xmlns:msink="http://schemas.microsoft.com/ink/2010/main" type="writingRegion" rotatedBoundingBox="23089,10050 13691,18525 12659,17381 22058,8907"/>
        </emma:interpretation>
      </emma:emma>
    </inkml:annotationXML>
    <inkml:traceGroup>
      <inkml:annotationXML>
        <emma:emma xmlns:emma="http://www.w3.org/2003/04/emma" version="1.0">
          <emma:interpretation id="{BCB909D1-E9D8-4072-B767-3492BAF9D66E}" emma:medium="tactile" emma:mode="ink">
            <msink:context xmlns:msink="http://schemas.microsoft.com/ink/2010/main" type="paragraph" rotatedBoundingBox="23089,10050 13691,18525 12659,17381 22058,8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CCA0BF-5719-4CDC-B861-054B36E44536}" emma:medium="tactile" emma:mode="ink">
              <msink:context xmlns:msink="http://schemas.microsoft.com/ink/2010/main" type="line" rotatedBoundingBox="23089,10050 13691,18525 12659,17381 22058,8907"/>
            </emma:interpretation>
          </emma:emma>
        </inkml:annotationXML>
        <inkml:traceGroup>
          <inkml:annotationXML>
            <emma:emma xmlns:emma="http://www.w3.org/2003/04/emma" version="1.0">
              <emma:interpretation id="{F0B888B6-EE11-43D1-8776-468C6639D3E9}" emma:medium="tactile" emma:mode="ink">
                <msink:context xmlns:msink="http://schemas.microsoft.com/ink/2010/main" type="inkWord" rotatedBoundingBox="23089,10050 19725,13084 18702,11949 22066,89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5682-5240 398 0,'3'22'136'0,"1"26"50"15,4 20-104-15,5 44-9 0,-5 13-7 16,9 31-2-16,0-4-20 15,4 24-9-15,-6-31 0 16,7 7-5-16,-5-26-17 16,-1-4-10-16,-7-36-3 15,1-2-33-15,-5-31-129 16,-5-18-74-16,-4-27-47 16</inkml:trace>
          <inkml:trace contextRef="#ctx0" brushRef="#br0" timeOffset="472.1939">5545-5202 391 0,'2'35'134'0,"5"34"67"16,-4 21-91-16,9 39 4 0,-6 6-18 15,6 28-23-15,0-8-39 16,4 12-19-16,1-31-15 15,0-1 6-15,-2-28 3 16,0-14-13-16,0-31-77 0,-7-14-158 16,2-23 20-16</inkml:trace>
          <inkml:trace contextRef="#ctx0" brushRef="#br0" timeOffset="-523.6319">5772-5177 224 0,'-4'-5'99'0,"4"2"27"16,0 3-33-16,0 3 18 16,4 7 15-16,2 15 5 15,1 12-18-15,6 33-26 16,2 18-24-16,4 27-20 16,-1 7-18-16,5 19-6 15,1-11-4-15,2 13-1 16,1-20-3-16,3 6-10 15,-5-21 4-15,-2-3-1 16,-5-29-1-16,-4-4 2 16,-8-25-184-16,-7-19-84 15,-9-22-26-15</inkml:trace>
          <inkml:trace contextRef="#ctx0" brushRef="#br0" timeOffset="1074.6471">5409-4635 251 0,'8'164'229'0,"7"-7"-44"0,0 21-157 16,0-23 157-16,0 3-164 15,0-33-29-15,-5-5-177 16,-2-34 51-16</inkml:trace>
          <inkml:trace contextRef="#ctx0" brushRef="#br0" timeOffset="24670.3738">5684-4464 402 0,'-9'5'266'0,"4"0"-24"16,0-3-86-16,2-1-34 15,0-1-39-15,1-3-39 16,2 1 3-16,2 1 4 15,-2-4-15-15,5 0 10 16,-4 0 8-16,3-5-5 16,-3-4-12-16,6-2 7 15,-2-4-5-15,5-7-6 16,3-5-3-16,7-9 0 16,0-6 3-16,12-23 1 15,3-10-1-15,18-23 14 16,10-3 9-16,29-26 5 0,1 14-12 15,29-29-1-15,-9 17-18 16,17-8-5-16,-15 22-15 16,6 1-2-16,-26 38-3 15,0 2 4-15,-30 30-5 0,-12 9-5 16,-21 16 1-16,-2 6-3 16,-15 19-19-16,-4 0-47 15,-4 4-36-15,-2 9-54 16,-7-3 140-16,1 8-413 0,-3 1 182 15</inkml:trace>
          <inkml:trace contextRef="#ctx0" brushRef="#br0" timeOffset="25279.6046">5659-4915 577 0,'-19'-7'268'16,"1"10"26"-16,-4 14-101 16,4 3-98-16,0 15 2 15,4 2-22-15,8 3-25 16,12 3-10-16,4 4 25 15,10-16-23-15,12 4 2 16,1-8-1-16,11-12-28 16,-1-9-13-16,7-4-5 15,-5-10 3-15,8-7-44 16,-10-4-17-16,11-9-31 16,-8-2 86-16,9-5-376 15,-5-5 152-15</inkml:trace>
          <inkml:trace contextRef="#ctx0" brushRef="#br0" timeOffset="26279.0391">7593-6522 823 0,'-35'38'214'0,"2"11"69"16,10-3-222-16,3 4-6 16,11-10-18-16,13-5-5 15,7-10-12-15,13-7-15 16,2-8-6-16,13-6 9 16,-1-4 2-16,12 3 17 15,-5 0 1-15,3 11 18 16,-10 2-2-16,-4 6 10 15,-19 0-5-15,-9 8 6 16,-12-2-16-16,-18 2-4 16,-7-5-15-16,-8 0-7 15,3-12-10-15,-7-3-28 16,11-8-26-16,2-7-52 16,15-5-51-16,0 3-240 15,5-1 38-15</inkml:trace>
          <inkml:trace contextRef="#ctx0" brushRef="#br0" timeOffset="25935.6996">7645-6595 486 0,'-8'1'267'0,"-1"-2"0"16,6-1-120-16,3-1 3 15,3 1-29-15,9 0-9 16,8 1 27-16,7-3-11 16,3 6-29-16,13 0-7 15,-2-4-42-15,6 2-36 16,-7 5-2-16,3-5 2 16,-11 0-13-16,-4 0-27 15,-11-2-29-15,-4-3-50 16,-9-1-29-16,-6-3-287 15,-10 6 68-15</inkml:trace>
          <inkml:trace contextRef="#ctx0" brushRef="#br0" timeOffset="26647.7097">8234-6635 909 0,'30'-5'240'0,"2"3"108"16,0 2-247-16,11 2 1 15,-8-1-8-15,-7 6 8 16,-10 3-37-16,-6 5-10 15,-10 5-16-15,-12 8-8 16,-9-3-13-16,-7 4-7 16,-4-4-9-16,-5-5-7 15,3-10-18-15,2-7-15 16,9-3-58-16,7-8-41 16,9-2 90-16,10-7-354 15,12 2 124-15</inkml:trace>
          <inkml:trace contextRef="#ctx0" brushRef="#br0" timeOffset="27007.0308">8672-6718 919 0,'2'25'208'0,"-7"21"92"0,-3 6-259 15,-6 14-16-15,-1-2-10 16,-1 7 1-16,1-9-14 15,1-6-8-15,6-16 4 16,3-6 1-16,5-19-11 16,7-10-5-16,8-9 3 0,5-9 6 15,10-5-2-15,11-4 13 16,4 4 5-16,12 1-10 16,-1 2 14-16,4 2 33 15,-10 1 23-15,0 4 7 16,-20 3 10-16,-10 7-1 15,-16 4-23-15,-14 9-26 16,-12-2-4-16,-13 4-6 16,-3-5-17-16,-7-6-9 15,6-6-14-15,1-1-52 16,13-3-31-16,8 1-301 16,11 11 42-16</inkml:trace>
        </inkml:traceGroup>
        <inkml:traceGroup>
          <inkml:annotationXML>
            <emma:emma xmlns:emma="http://www.w3.org/2003/04/emma" version="1.0">
              <emma:interpretation id="{6E25DCDE-822E-4D1A-895F-786F06955072}" emma:medium="tactile" emma:mode="ink">
                <msink:context xmlns:msink="http://schemas.microsoft.com/ink/2010/main" type="inkWord" rotatedBoundingBox="15362,16696 13530,18347 12659,17381 14491,15730">
                  <msink:destinationLink direction="with" ref="{7FF8D3EF-237D-4013-A4EA-AE6AC330BC01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19218.1517">612 80 572 0,'2'-7'340'15,"6"2"-33"-15,5-3-31 16,5 3-171-16,11-2 15 15,1 7-5-15,0 0 0 16,-4 2-37-16,-1 5-12 0,-6 4-15 16,-8 4-4-16,-11 2-15 15,-10 4-5-15,-5 4-4 16,-18-5-10-16,3-1-6 16,-10-6 0-16,3-5-4 15,1-6-2-15,11 0 1 16,2-6-44-16,9 1-28 15,13-2-69-15,6-5-26 16,15-3 52-16,5-2-305 16,13-2 137-16</inkml:trace>
          <inkml:trace contextRef="#ctx0" brushRef="#br1" timeOffset="19421.2398">1011-30 921 0,'-3'23'336'0,"-7"17"66"16,-5 5-229-16,-10 13-47 16,5 1-64-16,-3 6-14 15,6-10-28-15,6-2-40 16,6-15 15-16,3-6-32 16,5-14-50-16,2-6-37 15,0-9 4-15,4-5-292 16,2-3 117-16</inkml:trace>
          <inkml:trace contextRef="#ctx0" brushRef="#br1" timeOffset="19645.1504">1068 345 815 0,'43'-15'304'16,"-3"3"57"-16,9 0-187 0,-9 6-45 16,-4 1 2-16,-11 8-28 15,-10 7-10-15,-15 7-21 16,-15 9-14-16,-5 1-22 15,-23 0-14-15,-4-6-12 16,-8-4-10-16,5-11-1 16,0-6-4-16,17-3-4 0,8-2-45 15,12-5-26-15,8-3-81 16,8 0-73-16,4-1-218 16,3 3 10-16</inkml:trace>
          <inkml:trace contextRef="#ctx0" brushRef="#br1" timeOffset="18398.1771">-1 67 755 0,'2'-2'241'0,"6"2"63"0,7-2-196 16,10 4 0-16,6-4-14 16,7 2-10-16,4-3-26 15,6 6-19-15,-7-1-24 16,2-2-16-16,-8-7-24 16,-3-1-57-16,-11-4 197 15,-4-6-479-15,-12-2 172 0</inkml:trace>
          <inkml:trace contextRef="#ctx0" brushRef="#br1" timeOffset="18796.3849">59 87 706 0,'-18'15'231'0,"1"4"47"16,5-4-183-16,-1 0-24 15,10 0-21-15,1 2-8 16,5-4-8-16,1 1-7 16,6-4-1-16,11 3 8 15,7 0 10-15,15 9 10 16,7 0 2-16,8 8-1 15,-8 5-6-15,0 3 1 16,-12-1-12-16,-8 6-6 16,-16-3-2-16,-14 1-7 15,-8-4-12-15,-18-2-9 16,-7-13 5-16,-14-7 0 16,-3-14-15-16,-6-12-42 15,6-13-40-15,11 3-30 0,9-4-18 16,20 1-263-16,16 8 107 15</inkml:trace>
          <inkml:trace contextRef="#ctx0" brushRef="#br1" timeOffset="20965.5202">147 876 472 0,'-1'-4'595'0,"2"6"-279"15,11-4 4-15,6-3-208 16,11 2-203-16,2 3 199 16,14-2 3-16,-3 2-23 15,4 9-11-15,-6-1-22 0,-1 7-12 16,-13 8-12-16,-6 6-3 16,-13 4-15-16,-9 4-6 15,-4-2 2-15,-11-7-14 16,-1-6-13-16,1-7-35 15,-1-9-22-15,3-4-28 16,6 0-61-16,8-2-281 16,1 1 89-16</inkml:trace>
          <inkml:trace contextRef="#ctx0" brushRef="#br1" timeOffset="20676.1841">-485 1275 619 0,'0'0'244'0,"5"0"33"16,1-1-150-16,4-4-29 15,5 3-13-15,4-5 13 16,-1-1-12-16,8-2 5 16,3 2-2-16,6-7-10 15,3 1-16-15,12-1-2 16,2 0-13-16,-2-1-9 15,-2-1-7-15,8-3-8 16,-7 2-7-16,2-5-9 16,-2 3-6-16,-1 0-2 15,-6 3 4-15,-7 2-7 0,-10 5 4 16,-4-3-17-16,-8 6-19 16,-6-5-61-16,-2 1-53 15,-5-1-9-15,0 0 11 16,-5-1-255-16,2 3 137 15</inkml:trace>
          <inkml:trace contextRef="#ctx0" brushRef="#br1" timeOffset="-8098.1916">-144 1239 898 0,'15'41'215'0,"-5"1"66"15,7 10-261-15,-4-11-13 16,0 6-13-16,1-14-8 16,-1-3-267-16,-8-10 85 15</inkml:trace>
          <inkml:trace contextRef="#ctx0" brushRef="#br1" timeOffset="-8316.7453">-484 969 757 0,'4'18'243'16,"-3"17"49"-16,3 5-215 0,2 15-12 15,1 8-26-15,1 9-10 16,2-5-21-16,5 3 2 16,-6-17-5-16,1-12-21 15,-2-12-7-15,0-9-9 16,-5-12-142-16,4-8-134 15,-2-2-4-15</inkml:trace>
          <inkml:trace contextRef="#ctx0" brushRef="#br1" timeOffset="-8957.3528">-928 619 81 0,'3'7'411'16,"-1"8"-177"-16,1 5-25 15,-3 12 62-15,2 8-216 0,-2 15-1 16,0 6-1-16,0 19-21 16,-2-3-14-16,-1 9 2 15,-2-11-10-15,1 7-2 16,-1-22-9-16,0 1-2 16,4-19-19-16,-3-7-75 15,1-20-197-15,-2-5 28 16</inkml:trace>
          <inkml:trace contextRef="#ctx0" brushRef="#br1" timeOffset="-8597.8887">-753 917 566 0,'-4'25'280'0,"4"19"-10"16,2 6-133-16,-2 16-70 15,5 1-35-15,2 14 6 16,-2-17-33-16,1 4 7 16,1-20-3-16,-1-8-5 15,-2-20-296-15,2-2 119 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24EE-9528-4E78-8245-8C2FC16E85E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D877-3927-49A9-A9D3-E79A3581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1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Distributions From Distributions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statistical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tailed vs Two tailed; Greater or </a:t>
            </a:r>
            <a:r>
              <a:rPr lang="en-US" dirty="0" smtClean="0"/>
              <a:t>lesser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significance of a statistic, like Z, is what we call a p value.</a:t>
            </a:r>
          </a:p>
          <a:p>
            <a:r>
              <a:rPr lang="en-US" dirty="0"/>
              <a:t>But a p value requires extra information to have meaning!</a:t>
            </a:r>
          </a:p>
          <a:p>
            <a:r>
              <a:rPr lang="en-US" dirty="0"/>
              <a:t>As shown above, we found that the odds of </a:t>
            </a:r>
            <a:r>
              <a:rPr lang="en-US" dirty="0" smtClean="0"/>
              <a:t>a basketball player having </a:t>
            </a:r>
            <a:r>
              <a:rPr lang="en-US" dirty="0"/>
              <a:t>a height greater or equal to </a:t>
            </a:r>
            <a:r>
              <a:rPr lang="en-US" dirty="0" smtClean="0"/>
              <a:t>220 cm is about 3%.</a:t>
            </a:r>
            <a:endParaRPr lang="en-US" dirty="0"/>
          </a:p>
          <a:p>
            <a:pPr lvl="1"/>
            <a:r>
              <a:rPr lang="en-US" dirty="0"/>
              <a:t>This is an example of a one-sided p-value of </a:t>
            </a:r>
            <a:r>
              <a:rPr lang="en-US" dirty="0" smtClean="0"/>
              <a:t>0.03</a:t>
            </a:r>
          </a:p>
          <a:p>
            <a:pPr lvl="1"/>
            <a:r>
              <a:rPr lang="en-US" dirty="0"/>
              <a:t>Can be referred to as the "right-sided p value" or "greater-sided p value"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could have found the left-sided p value as well</a:t>
            </a:r>
          </a:p>
          <a:p>
            <a:r>
              <a:rPr lang="en-US" dirty="0"/>
              <a:t>Commonly you see two-sided p values used.</a:t>
            </a:r>
          </a:p>
          <a:p>
            <a:pPr lvl="1"/>
            <a:r>
              <a:rPr lang="en-US" dirty="0"/>
              <a:t>Interpretation "Odds of seeing a value this far from the mean"</a:t>
            </a:r>
          </a:p>
          <a:p>
            <a:pPr lvl="1"/>
            <a:r>
              <a:rPr lang="en-US" dirty="0"/>
              <a:t>Calculated by finding the lowest one-sided p value and then multiplying by 2</a:t>
            </a:r>
          </a:p>
          <a:p>
            <a:pPr lvl="1"/>
            <a:r>
              <a:rPr lang="en-US" dirty="0"/>
              <a:t>Works well for normal distributions and other symmetric distributions - but not all distributions are symmetric.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656"/>
            <a:ext cx="10515600" cy="5557344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Jupyter</a:t>
            </a:r>
            <a:r>
              <a:rPr lang="en-US" dirty="0" smtClean="0"/>
              <a:t>, label this section “Lecture 10 exercises”.</a:t>
            </a:r>
          </a:p>
          <a:p>
            <a:r>
              <a:rPr lang="en-US" dirty="0" smtClean="0"/>
              <a:t>Sample 10,000 measurements from a normal population that has a mean of 200 and a standard deviation of 10. Plot the density plot of the collected samples (can be done with </a:t>
            </a:r>
            <a:r>
              <a:rPr lang="en-US" dirty="0" err="1" smtClean="0"/>
              <a:t>plot.hist</a:t>
            </a:r>
            <a:r>
              <a:rPr lang="en-US" dirty="0" smtClean="0"/>
              <a:t> – look it up!!!).</a:t>
            </a:r>
          </a:p>
          <a:p>
            <a:r>
              <a:rPr lang="en-US" dirty="0" smtClean="0"/>
              <a:t>What are the odds of observing a value equal to or greater than 220. How would you calculate this with the data in hand?</a:t>
            </a:r>
          </a:p>
        </p:txBody>
      </p:sp>
    </p:spTree>
    <p:extLst>
      <p:ext uri="{BB962C8B-B14F-4D97-AF65-F5344CB8AC3E}">
        <p14:creationId xmlns:p14="http://schemas.microsoft.com/office/powerpoint/2010/main" val="15432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6" y="106104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What happens if we take multiple measurements instead of 1?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946768" y="2678464"/>
            <a:ext cx="10026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First, should decide on how to summarize the data; i.e. what statistic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Averages are a common way to summarize data and we can also use standard deviations, which measure how much the data varies around its mean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12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lead to other distributions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7782"/>
                <a:ext cx="5295181" cy="55202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dirty="0" smtClean="0"/>
                  <a:t>If we assume that measurements we are collecting come from a normal distribution, it makes sense that the measurements taken from a distribution </a:t>
                </a:r>
                <a:r>
                  <a:rPr lang="en-US" sz="2400" b="1" dirty="0" smtClean="0"/>
                  <a:t>will also vary!</a:t>
                </a:r>
              </a:p>
              <a:p>
                <a:r>
                  <a:rPr lang="en-US" sz="2400" b="1" dirty="0" smtClean="0"/>
                  <a:t>In class exercise:</a:t>
                </a:r>
              </a:p>
              <a:p>
                <a:r>
                  <a:rPr lang="en-US" sz="2400" dirty="0" smtClean="0"/>
                  <a:t>Let’s start from a simple case where we believe the item we are measuring comes from a normal distribution with a mean of 0 and a standard deviation of 1.</a:t>
                </a:r>
              </a:p>
              <a:p>
                <a:r>
                  <a:rPr lang="en-US" sz="2400" dirty="0" smtClean="0"/>
                  <a:t>From this population, collect 5 random measurements, calculate and save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b="0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b="0" dirty="0" smtClean="0"/>
                  <a:t>is the mean of the 5 random samples, n is the number of samples, </a:t>
                </a:r>
                <a:r>
                  <a:rPr lang="el-GR" sz="2000" b="0" dirty="0" smtClean="0"/>
                  <a:t>σ</a:t>
                </a:r>
                <a:r>
                  <a:rPr lang="en-US" sz="2000" b="0" dirty="0" smtClean="0"/>
                  <a:t> </a:t>
                </a:r>
                <a:r>
                  <a:rPr lang="en-US" sz="2000" dirty="0" smtClean="0"/>
                  <a:t>and </a:t>
                </a:r>
                <a:r>
                  <a:rPr lang="el-GR" sz="2000" b="0" dirty="0" smtClean="0"/>
                  <a:t>μ</a:t>
                </a:r>
                <a:r>
                  <a:rPr lang="en-US" sz="2000" b="0" dirty="0" smtClean="0"/>
                  <a:t> are the population </a:t>
                </a:r>
                <a:r>
                  <a:rPr lang="en-US" sz="2000" b="0" dirty="0" err="1" smtClean="0"/>
                  <a:t>sd</a:t>
                </a:r>
                <a:r>
                  <a:rPr lang="en-US" sz="2000" b="0" dirty="0" smtClean="0"/>
                  <a:t> and means, respectively.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is the </a:t>
                </a:r>
                <a:r>
                  <a:rPr lang="en-US" sz="2000" dirty="0" smtClean="0"/>
                  <a:t>mean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the SD of </a:t>
                </a:r>
                <a:r>
                  <a:rPr lang="en-US" sz="2000" dirty="0"/>
                  <a:t>the 5 random samples, n is the number of samples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and </a:t>
                </a:r>
                <a:r>
                  <a:rPr lang="el-GR" sz="2000" dirty="0"/>
                  <a:t>μ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the population </a:t>
                </a:r>
                <a:r>
                  <a:rPr lang="en-US" sz="2000" dirty="0" smtClean="0"/>
                  <a:t>mean, </a:t>
                </a:r>
                <a:r>
                  <a:rPr lang="en-US" sz="2000" dirty="0"/>
                  <a:t>respectively</a:t>
                </a:r>
                <a:r>
                  <a:rPr lang="en-US" sz="2000" dirty="0" smtClean="0"/>
                  <a:t>.</a:t>
                </a:r>
                <a:endParaRPr lang="en-US" sz="2000" b="0" dirty="0" smtClean="0"/>
              </a:p>
              <a:p>
                <a:r>
                  <a:rPr lang="en-US" dirty="0" smtClean="0"/>
                  <a:t>Repeat this 1000 times and plot histograms of Z and 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7782"/>
                <a:ext cx="5295181" cy="5520217"/>
              </a:xfrm>
              <a:blipFill>
                <a:blip r:embed="rId2"/>
                <a:stretch>
                  <a:fillRect l="-1613" t="-198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81" y="1467330"/>
            <a:ext cx="5626065" cy="3760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2764" y="5227608"/>
            <a:ext cx="342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data we are collecting measurements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lead to other distributions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64" y="1363814"/>
            <a:ext cx="2769080" cy="1850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0657" y="2035526"/>
            <a:ext cx="51413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Since our data varies, averages of the data vary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 can now analyze the distributions we developed to understand the likelihood of observing certain ranges of values.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54532" y="3259138"/>
            <a:ext cx="716215" cy="311048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28446" y="3259138"/>
            <a:ext cx="726086" cy="311048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" y="3820839"/>
            <a:ext cx="3337560" cy="2247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380" y="3859423"/>
            <a:ext cx="3337560" cy="22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lead to other distributions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7850" y="1225689"/>
            <a:ext cx="5141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we </a:t>
            </a:r>
            <a:r>
              <a:rPr lang="en-US" sz="2400" strike="sngStrike" dirty="0" smtClean="0"/>
              <a:t>assume</a:t>
            </a:r>
            <a:r>
              <a:rPr lang="en-US" sz="2400" dirty="0" smtClean="0"/>
              <a:t> hypothesize that our data comes from a normal population with an </a:t>
            </a:r>
            <a:r>
              <a:rPr lang="en-US" sz="2400" strike="sngStrike" dirty="0" smtClean="0"/>
              <a:t>assumed</a:t>
            </a:r>
            <a:r>
              <a:rPr lang="en-US" sz="2400" dirty="0" smtClean="0"/>
              <a:t> hypothesized mean and standard deviation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Then we can expect the </a:t>
            </a:r>
            <a:r>
              <a:rPr lang="en-US" sz="2400" b="1" dirty="0" smtClean="0"/>
              <a:t>average</a:t>
            </a:r>
            <a:r>
              <a:rPr lang="en-US" sz="2400" dirty="0" smtClean="0"/>
              <a:t> of 5 samples to be between -1 and 1 approx. 98% of the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this estimate by sum(abs(averages) &lt;=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we go into the field, take 5 measurements and get a mean value of 10, we can say it is highly unlikely the samples came from a population with a mean = 0 and </a:t>
            </a:r>
            <a:r>
              <a:rPr lang="en-US" sz="2400" dirty="0" err="1" smtClean="0"/>
              <a:t>sd</a:t>
            </a:r>
            <a:r>
              <a:rPr lang="en-US" sz="2400" dirty="0" smtClean="0"/>
              <a:t> =1.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431357"/>
            <a:ext cx="3622042" cy="29882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64" y="1363814"/>
            <a:ext cx="2769080" cy="185076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454532" y="3259138"/>
            <a:ext cx="716215" cy="311048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728446" y="3259138"/>
            <a:ext cx="726086" cy="311048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" y="3820839"/>
            <a:ext cx="3337560" cy="2247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380" y="3859423"/>
            <a:ext cx="3337560" cy="22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lead to other distributions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2144" y="1465563"/>
            <a:ext cx="5141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we only hypothesize that our data comes from a norm. distribution with a mean of 0 (and unknown standard deviation), </a:t>
            </a:r>
            <a:r>
              <a:rPr lang="en-US" sz="2400" b="1" dirty="0" smtClean="0"/>
              <a:t>and estimate the </a:t>
            </a:r>
            <a:r>
              <a:rPr lang="en-US" sz="2400" b="1" dirty="0" err="1" smtClean="0"/>
              <a:t>sd</a:t>
            </a:r>
            <a:r>
              <a:rPr lang="en-US" sz="2400" b="1" dirty="0" smtClean="0"/>
              <a:t> </a:t>
            </a:r>
            <a:r>
              <a:rPr lang="en-US" sz="2400" dirty="0" smtClean="0"/>
              <a:t>from our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get a slightly different looks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Then we can expect the </a:t>
            </a:r>
            <a:r>
              <a:rPr lang="en-US" sz="2400" b="1" dirty="0" smtClean="0"/>
              <a:t>weighted average </a:t>
            </a:r>
            <a:r>
              <a:rPr lang="en-US" sz="2400" dirty="0" smtClean="0"/>
              <a:t>of 5 samples to be between -1 and 1 approx. 87-88% of the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521494" y="3515005"/>
            <a:ext cx="3622042" cy="334299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64" y="1363814"/>
            <a:ext cx="2769080" cy="185076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454532" y="3259138"/>
            <a:ext cx="716215" cy="311048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28446" y="3259138"/>
            <a:ext cx="726086" cy="311048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" y="3820839"/>
            <a:ext cx="3337560" cy="22479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380" y="3859423"/>
            <a:ext cx="3337560" cy="22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the significance of a statistic requires understanding the underlying statistic’s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1" y="2143024"/>
            <a:ext cx="3365550" cy="22494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6975" y="1810273"/>
            <a:ext cx="272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Normally Distributed Data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125" y="2143024"/>
            <a:ext cx="3337560" cy="2247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490" y="2143024"/>
            <a:ext cx="3337560" cy="2230716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1994341" y="4430108"/>
            <a:ext cx="1024758" cy="764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394437" y="4390944"/>
            <a:ext cx="1024758" cy="764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157141" y="4390944"/>
            <a:ext cx="1024758" cy="764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96260" y="5194736"/>
            <a:ext cx="182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Z score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07167" y="5194736"/>
            <a:ext cx="22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Mean Z score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30476" y="5205242"/>
            <a:ext cx="22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Sample t score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097" y="5574574"/>
            <a:ext cx="1032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Now that the null distributions are established, we can estimate the significance of observing ranges of our statistics in the same way we did for the standard Z score.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and sample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Population vs </a:t>
            </a:r>
            <a:r>
              <a:rPr lang="en-US" b="1" dirty="0" smtClean="0"/>
              <a:t>sample</a:t>
            </a:r>
          </a:p>
          <a:p>
            <a:pPr lvl="1"/>
            <a:r>
              <a:rPr lang="en-US" dirty="0" smtClean="0"/>
              <a:t>"Population</a:t>
            </a:r>
            <a:r>
              <a:rPr lang="en-US" dirty="0"/>
              <a:t>" refers to </a:t>
            </a:r>
            <a:r>
              <a:rPr lang="en-US" dirty="0" smtClean="0"/>
              <a:t>statistics (e.g. averages, SDs) </a:t>
            </a:r>
            <a:r>
              <a:rPr lang="en-US" dirty="0"/>
              <a:t>derived from all possible data. Often derived from large datasets.</a:t>
            </a:r>
          </a:p>
          <a:p>
            <a:pPr lvl="2"/>
            <a:r>
              <a:rPr lang="en-US" dirty="0"/>
              <a:t>AKA the true mean, the global mean, etc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Often a hypothesized number</a:t>
            </a:r>
            <a:endParaRPr lang="en-US" dirty="0"/>
          </a:p>
          <a:p>
            <a:pPr lvl="1"/>
            <a:r>
              <a:rPr lang="en-US" dirty="0"/>
              <a:t>"Sample" refers to statistics derived from a </a:t>
            </a:r>
            <a:r>
              <a:rPr lang="en-US" dirty="0" smtClean="0"/>
              <a:t>subset</a:t>
            </a:r>
          </a:p>
          <a:p>
            <a:r>
              <a:rPr lang="en-US" dirty="0" smtClean="0"/>
              <a:t>Example: People have been weighing mice for a long time and established that typically, adult mice have a mean weight of 18 grams. This would be a </a:t>
            </a:r>
            <a:r>
              <a:rPr lang="en-US" b="1" dirty="0" smtClean="0"/>
              <a:t>population mean</a:t>
            </a:r>
            <a:r>
              <a:rPr lang="en-US" dirty="0" smtClean="0"/>
              <a:t>. You then select 4 mice from Petco and weigh them, the resulting average would be the </a:t>
            </a:r>
            <a:r>
              <a:rPr lang="en-US" b="1" dirty="0" smtClean="0"/>
              <a:t>sample mean</a:t>
            </a:r>
            <a:r>
              <a:rPr lang="en-US" dirty="0" smtClean="0"/>
              <a:t>. The goal of significance analysis is to determine if your sample mean was an unlikely observation.</a:t>
            </a:r>
          </a:p>
        </p:txBody>
      </p:sp>
    </p:spTree>
    <p:extLst>
      <p:ext uri="{BB962C8B-B14F-4D97-AF65-F5344CB8AC3E}">
        <p14:creationId xmlns:p14="http://schemas.microsoft.com/office/powerpoint/2010/main" val="11363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standard deviation of a population is different than the standard deviation of a sample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38735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l-GR" dirty="0" smtClean="0">
                    <a:cs typeface="Arial" panose="020B0604020202020204" pitchFamily="34" charset="0"/>
                  </a:rPr>
                  <a:t>σ</a:t>
                </a:r>
                <a:r>
                  <a:rPr lang="en-US" dirty="0" smtClean="0">
                    <a:cs typeface="Arial" panose="020B0604020202020204" pitchFamily="34" charset="0"/>
                  </a:rPr>
                  <a:t> is our </a:t>
                </a:r>
                <a:r>
                  <a:rPr lang="en-US" b="1" dirty="0" smtClean="0">
                    <a:cs typeface="Arial" panose="020B0604020202020204" pitchFamily="34" charset="0"/>
                  </a:rPr>
                  <a:t>population standard deviation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x</a:t>
                </a:r>
                <a:r>
                  <a:rPr lang="en-US" baseline="-25000" dirty="0" smtClean="0"/>
                  <a:t>i </a:t>
                </a:r>
                <a:r>
                  <a:rPr lang="en-US" dirty="0" smtClean="0"/>
                  <a:t>is our measurements or data</a:t>
                </a:r>
              </a:p>
              <a:p>
                <a:pPr lvl="1"/>
                <a:r>
                  <a:rPr lang="el-GR" dirty="0" smtClean="0">
                    <a:cs typeface="Arial" panose="020B0604020202020204" pitchFamily="34" charset="0"/>
                  </a:rPr>
                  <a:t>μ</a:t>
                </a:r>
                <a:r>
                  <a:rPr lang="en-US" dirty="0" smtClean="0">
                    <a:cs typeface="Arial" panose="020B0604020202020204" pitchFamily="34" charset="0"/>
                  </a:rPr>
                  <a:t> is the population mean</a:t>
                </a:r>
              </a:p>
              <a:p>
                <a:pPr lvl="1"/>
                <a:r>
                  <a:rPr lang="en-US" dirty="0" smtClean="0">
                    <a:cs typeface="Arial" panose="020B0604020202020204" pitchFamily="34" charset="0"/>
                  </a:rPr>
                  <a:t>N is our sample number, which should be a very large #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 words, the standard deviations is the square root of the average sum of squared errors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38735" cy="4351338"/>
              </a:xfrm>
              <a:blipFill rotWithShape="0">
                <a:blip r:embed="rId2"/>
                <a:stretch>
                  <a:fillRect r="-2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915685" y="1825625"/>
                <a:ext cx="473873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s</a:t>
                </a:r>
                <a:r>
                  <a:rPr lang="en-US" dirty="0" smtClean="0">
                    <a:cs typeface="Arial" panose="020B0604020202020204" pitchFamily="34" charset="0"/>
                  </a:rPr>
                  <a:t> is our </a:t>
                </a:r>
                <a:r>
                  <a:rPr lang="en-US" b="1" dirty="0" smtClean="0">
                    <a:cs typeface="Arial" panose="020B0604020202020204" pitchFamily="34" charset="0"/>
                  </a:rPr>
                  <a:t>sample standard deviation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x</a:t>
                </a:r>
                <a:r>
                  <a:rPr lang="en-US" baseline="-25000" dirty="0" smtClean="0"/>
                  <a:t>i </a:t>
                </a:r>
                <a:r>
                  <a:rPr lang="en-US" dirty="0" smtClean="0"/>
                  <a:t>is our measurements or data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>
                    <a:cs typeface="Arial" panose="020B0604020202020204" pitchFamily="34" charset="0"/>
                  </a:rPr>
                  <a:t> is the sample’s mean</a:t>
                </a:r>
              </a:p>
              <a:p>
                <a:pPr lvl="1"/>
                <a:r>
                  <a:rPr lang="en-US" dirty="0" smtClean="0">
                    <a:cs typeface="Arial" panose="020B0604020202020204" pitchFamily="34" charset="0"/>
                  </a:rPr>
                  <a:t>n is the number of samples, which can be a small number</a:t>
                </a:r>
              </a:p>
              <a:p>
                <a:pPr lvl="1"/>
                <a:r>
                  <a:rPr lang="en-US" dirty="0" smtClean="0">
                    <a:cs typeface="Arial" panose="020B0604020202020204" pitchFamily="34" charset="0"/>
                  </a:rPr>
                  <a:t>Why we divide by n-1 is a pretty complex topic that we’ll leave alone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85" y="1825625"/>
                <a:ext cx="4738735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20982" y="6176963"/>
            <a:ext cx="51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tmp,ddof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1307" y="6057176"/>
            <a:ext cx="51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tmp,ddof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NEXT YEAR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shorter – consider skipping Z</a:t>
            </a:r>
          </a:p>
          <a:p>
            <a:r>
              <a:rPr lang="en-US" dirty="0" smtClean="0"/>
              <a:t>Go faster on t</a:t>
            </a:r>
          </a:p>
          <a:p>
            <a:r>
              <a:rPr lang="en-US" dirty="0" smtClean="0"/>
              <a:t>Be sure to correct calculate t by using </a:t>
            </a:r>
            <a:r>
              <a:rPr lang="en-US" dirty="0" err="1" smtClean="0"/>
              <a:t>np.std</a:t>
            </a:r>
            <a:r>
              <a:rPr lang="en-US" dirty="0" smtClean="0"/>
              <a:t>(x,</a:t>
            </a:r>
            <a:r>
              <a:rPr lang="en-US" b="1" dirty="0" smtClean="0"/>
              <a:t> </a:t>
            </a:r>
            <a:r>
              <a:rPr lang="en-US" b="1" dirty="0" err="1" smtClean="0"/>
              <a:t>ddof</a:t>
            </a:r>
            <a:r>
              <a:rPr lang="en-US" b="1" dirty="0" smtClean="0"/>
              <a:t> =1</a:t>
            </a:r>
            <a:r>
              <a:rPr lang="en-US" dirty="0" smtClean="0"/>
              <a:t>) which will give the sample standard deviation instead of population</a:t>
            </a:r>
          </a:p>
          <a:p>
            <a:r>
              <a:rPr lang="en-US" dirty="0" smtClean="0"/>
              <a:t>Talk about sample vs population up front</a:t>
            </a:r>
          </a:p>
          <a:p>
            <a:r>
              <a:rPr lang="en-US" dirty="0" smtClean="0"/>
              <a:t>Discuss that normal curves are a mathematical model of noise, </a:t>
            </a:r>
            <a:r>
              <a:rPr lang="en-US" smtClean="0"/>
              <a:t>biological variance, or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Staying with our NBA example, we suspect that LA’s players may be exceptionally tall. To test this, we collect 5 heights: 210, 240, 190, 230, and 199 </a:t>
            </a:r>
            <a:r>
              <a:rPr lang="en-US" dirty="0" err="1" smtClean="0"/>
              <a:t>cms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null hypothesis for the t test is that LA’s player heights come from the same distribution as the rest of the NBA, a normal population that has a mean of 200 cm and SD =10. </a:t>
            </a:r>
          </a:p>
          <a:p>
            <a:r>
              <a:rPr lang="en-US" dirty="0" smtClean="0"/>
              <a:t>With this information, construct the null distribution of t values and compare this to our t distributions when the mean was 0 and SD =1.</a:t>
            </a:r>
          </a:p>
          <a:p>
            <a:r>
              <a:rPr lang="en-US" dirty="0" smtClean="0"/>
              <a:t>Calculate the odds of finding a t equal to or larger than that observed for our 5 LA players.</a:t>
            </a:r>
          </a:p>
          <a:p>
            <a:r>
              <a:rPr lang="en-US" dirty="0" smtClean="0"/>
              <a:t>Check your answer using stats t test function. It should be close but not exact</a:t>
            </a:r>
          </a:p>
          <a:p>
            <a:r>
              <a:rPr lang="en-US" dirty="0" smtClean="0"/>
              <a:t>Compare your null distribution of t scores here with the null distributions on the previous slide. Did they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for single sample 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doing a statistical test (e.g. t test), we should understand what the null distribution looks like.</a:t>
            </a:r>
          </a:p>
          <a:p>
            <a:r>
              <a:rPr lang="en-US" dirty="0" smtClean="0"/>
              <a:t>With the null distribution in hand, translating the significance of a statistical observation is straightforward</a:t>
            </a:r>
          </a:p>
          <a:p>
            <a:r>
              <a:rPr lang="en-US" dirty="0" smtClean="0"/>
              <a:t>For t tests specifically, </a:t>
            </a:r>
          </a:p>
          <a:p>
            <a:pPr lvl="1"/>
            <a:r>
              <a:rPr lang="en-US" dirty="0" smtClean="0"/>
              <a:t>The null distribution of t values is independent of the null population’s standard deviation</a:t>
            </a:r>
          </a:p>
          <a:p>
            <a:pPr lvl="2"/>
            <a:r>
              <a:rPr lang="en-US" dirty="0" smtClean="0"/>
              <a:t>I.e. we </a:t>
            </a:r>
            <a:r>
              <a:rPr lang="en-US" b="1" dirty="0" smtClean="0"/>
              <a:t>DO NOT NEED TO KNOW THE STANDARD DEVIATION OF THE NULL POPULATION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we’ll see in the homework, the </a:t>
            </a:r>
            <a:r>
              <a:rPr lang="en-US" dirty="0"/>
              <a:t>null distribution of t values is </a:t>
            </a:r>
            <a:r>
              <a:rPr lang="en-US" dirty="0" smtClean="0"/>
              <a:t>also independent </a:t>
            </a:r>
            <a:r>
              <a:rPr lang="en-US" dirty="0"/>
              <a:t>of the null population’s </a:t>
            </a:r>
            <a:r>
              <a:rPr lang="en-US" dirty="0" smtClean="0"/>
              <a:t>mean but is dependent on the number of samples (n)!</a:t>
            </a:r>
          </a:p>
        </p:txBody>
      </p:sp>
    </p:spTree>
    <p:extLst>
      <p:ext uri="{BB962C8B-B14F-4D97-AF65-F5344CB8AC3E}">
        <p14:creationId xmlns:p14="http://schemas.microsoft.com/office/powerpoint/2010/main" val="17088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9778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I gave you a random distribution, can you explain it?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99851" y="1641702"/>
              <a:ext cx="3432600" cy="1247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091" y="1624422"/>
                <a:ext cx="3458520" cy="12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4699771" y="1968942"/>
              <a:ext cx="5122080" cy="4478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6091" y="1955622"/>
                <a:ext cx="51526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/>
              <p14:cNvContentPartPr/>
              <p14:nvPr/>
            </p14:nvContentPartPr>
            <p14:xfrm>
              <a:off x="3949171" y="2314902"/>
              <a:ext cx="612720" cy="588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9811" y="2300862"/>
                <a:ext cx="63972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/>
              <p14:cNvContentPartPr/>
              <p14:nvPr/>
            </p14:nvContentPartPr>
            <p14:xfrm>
              <a:off x="1196251" y="4672182"/>
              <a:ext cx="3357000" cy="7344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4011" y="4658862"/>
                <a:ext cx="3383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Ink 56"/>
              <p14:cNvContentPartPr/>
              <p14:nvPr/>
            </p14:nvContentPartPr>
            <p14:xfrm>
              <a:off x="1139011" y="5333142"/>
              <a:ext cx="4301280" cy="11948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5691" y="5316222"/>
                <a:ext cx="433224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/>
              <p14:cNvContentPartPr/>
              <p14:nvPr/>
            </p14:nvContentPartPr>
            <p14:xfrm>
              <a:off x="1187251" y="3153702"/>
              <a:ext cx="3623760" cy="14558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3211" y="3136782"/>
                <a:ext cx="3648960" cy="14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/>
              <p14:cNvContentPartPr/>
              <p14:nvPr/>
            </p14:nvContentPartPr>
            <p14:xfrm>
              <a:off x="7013851" y="4587222"/>
              <a:ext cx="3788280" cy="1188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00171" y="4569222"/>
                <a:ext cx="38138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/>
              <p14:cNvContentPartPr/>
              <p14:nvPr/>
            </p14:nvContentPartPr>
            <p14:xfrm>
              <a:off x="7006651" y="3936342"/>
              <a:ext cx="3770280" cy="1162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3691" y="3919062"/>
                <a:ext cx="37940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/>
              <p14:cNvContentPartPr/>
              <p14:nvPr/>
            </p14:nvContentPartPr>
            <p14:xfrm>
              <a:off x="4706611" y="3473742"/>
              <a:ext cx="3605040" cy="297504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96171" y="3463301"/>
                <a:ext cx="3632400" cy="2996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2" name="Ink 121"/>
              <p14:cNvContentPartPr/>
              <p14:nvPr/>
            </p14:nvContentPartPr>
            <p14:xfrm>
              <a:off x="6364411" y="4909782"/>
              <a:ext cx="5309280" cy="153972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50371" y="4893942"/>
                <a:ext cx="5339520" cy="15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6" name="Ink 125"/>
              <p14:cNvContentPartPr/>
              <p14:nvPr/>
            </p14:nvContentPartPr>
            <p14:xfrm>
              <a:off x="3616531" y="3756342"/>
              <a:ext cx="1152360" cy="98244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06451" y="3749142"/>
                <a:ext cx="1172880" cy="9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3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basic statistics involves understanding where a distribution comes from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200 years ago, researchers had to work with some cumbersome equations to understand data distributions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use the brute force available to us today with computers to analyze how data is distributed and where some common distributions come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Normally distributed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90" y="1766503"/>
            <a:ext cx="6038490" cy="5417388"/>
          </a:xfrm>
        </p:spPr>
        <p:txBody>
          <a:bodyPr>
            <a:normAutofit/>
          </a:bodyPr>
          <a:lstStyle/>
          <a:p>
            <a:r>
              <a:rPr lang="en-US" dirty="0" smtClean="0"/>
              <a:t>Almost everything in the world has natural variation</a:t>
            </a:r>
          </a:p>
          <a:p>
            <a:r>
              <a:rPr lang="en-US" dirty="0" smtClean="0"/>
              <a:t>And most things follow the trend of being </a:t>
            </a:r>
            <a:r>
              <a:rPr lang="en-US" b="1" dirty="0" smtClean="0"/>
              <a:t>normally distributed</a:t>
            </a:r>
            <a:endParaRPr lang="en-US" b="1" dirty="0"/>
          </a:p>
          <a:p>
            <a:pPr lvl="1"/>
            <a:r>
              <a:rPr lang="en-US" dirty="0"/>
              <a:t>Physiology measures: Height, weights, and so on; performance metrics: bowling averages (in the short term), grades; Quantum mechanics (Maxwell)</a:t>
            </a:r>
          </a:p>
          <a:p>
            <a:pPr lvl="1"/>
            <a:r>
              <a:rPr lang="en-US" dirty="0"/>
              <a:t>Emphasis on nearly. Normalcy is an ideal used to approximate reality.</a:t>
            </a:r>
          </a:p>
          <a:p>
            <a:pPr lvl="1"/>
            <a:r>
              <a:rPr lang="en-US" dirty="0"/>
              <a:t>Since many natural processes are normally distributed, its common to assume </a:t>
            </a:r>
            <a:r>
              <a:rPr lang="en-US" dirty="0" smtClean="0"/>
              <a:t>normalcy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32" y="1690688"/>
            <a:ext cx="5849568" cy="36403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08228" y="5103674"/>
            <a:ext cx="5328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norm_data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(mu,sigma,50000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norm_data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stats.norm.pdf(x, mu, sigma)</a:t>
            </a:r>
          </a:p>
        </p:txBody>
      </p:sp>
    </p:spTree>
    <p:extLst>
      <p:ext uri="{BB962C8B-B14F-4D97-AF65-F5344CB8AC3E}">
        <p14:creationId xmlns:p14="http://schemas.microsoft.com/office/powerpoint/2010/main" val="2308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Normal distributions are a useful </a:t>
            </a:r>
            <a:r>
              <a:rPr lang="en-US" i="1" u="sng" dirty="0" smtClean="0"/>
              <a:t>model </a:t>
            </a:r>
            <a:r>
              <a:rPr lang="en-US" dirty="0" smtClean="0"/>
              <a:t>of how data tends to vary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3942" y="1621765"/>
                <a:ext cx="5389492" cy="541738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Here is an example of people’s heights that is nearly normal, allowing us to use a normal distribution to model the data.</a:t>
                </a:r>
              </a:p>
              <a:p>
                <a:r>
                  <a:rPr lang="en-US" dirty="0"/>
                  <a:t>D</a:t>
                </a:r>
                <a:r>
                  <a:rPr lang="en-US" dirty="0" smtClean="0"/>
                  <a:t>istributions can be shown as a histogram or probability density function (best thought of as a scaled histogram with infinite bins)</a:t>
                </a:r>
              </a:p>
              <a:p>
                <a:r>
                  <a:rPr lang="en-US" dirty="0" smtClean="0"/>
                  <a:t>The PDF comes from 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rad>
                          <m:radPr>
                            <m:degHide m:val="on"/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−.5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942" y="1621765"/>
                <a:ext cx="5389492" cy="5417388"/>
              </a:xfrm>
              <a:blipFill>
                <a:blip r:embed="rId2"/>
                <a:stretch>
                  <a:fillRect l="-2036"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92" y="1608153"/>
            <a:ext cx="382905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344" y="3883139"/>
            <a:ext cx="3811798" cy="2509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5365" y="6207747"/>
            <a:ext cx="243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can also show the distributions as a cumulative density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" y="1933569"/>
            <a:ext cx="5252901" cy="3457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99" y="1922648"/>
            <a:ext cx="5110612" cy="34688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6984" y="5127037"/>
            <a:ext cx="243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4244" y="5127037"/>
            <a:ext cx="243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7284" y="5773709"/>
            <a:ext cx="532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norm_data,density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stats.norm.cdf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mu, sigma)</a:t>
            </a:r>
          </a:p>
        </p:txBody>
      </p:sp>
    </p:spTree>
    <p:extLst>
      <p:ext uri="{BB962C8B-B14F-4D97-AF65-F5344CB8AC3E}">
        <p14:creationId xmlns:p14="http://schemas.microsoft.com/office/powerpoint/2010/main" val="4058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distributions is all about areas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42" y="1621765"/>
            <a:ext cx="5389492" cy="54173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area below the curve of the PDF of a normal distribution is 1 for all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en-US" dirty="0" smtClean="0"/>
          </a:p>
          <a:p>
            <a:r>
              <a:rPr lang="en-US" dirty="0" smtClean="0"/>
              <a:t>The specific value of the PDF for a specific x value (height here) is unimportant</a:t>
            </a:r>
          </a:p>
          <a:p>
            <a:pPr lvl="1"/>
            <a:r>
              <a:rPr lang="en-US" dirty="0" smtClean="0"/>
              <a:t>Technically, </a:t>
            </a:r>
            <a:r>
              <a:rPr lang="en-US" i="1" dirty="0"/>
              <a:t>absolute likelihood</a:t>
            </a:r>
            <a:r>
              <a:rPr lang="en-US" dirty="0"/>
              <a:t> for a continuous random variable to take on any particular value is </a:t>
            </a:r>
            <a:r>
              <a:rPr lang="en-US" dirty="0" smtClean="0"/>
              <a:t>0</a:t>
            </a:r>
          </a:p>
          <a:p>
            <a:r>
              <a:rPr lang="en-US" dirty="0" smtClean="0"/>
              <a:t>Instead, the area below the curve between two points can inform us as to the likelihood of observing data in that range.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92" y="1608153"/>
            <a:ext cx="382905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344" y="3883139"/>
            <a:ext cx="3811798" cy="2509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5365" y="6207747"/>
            <a:ext cx="243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1"/>
                </a:solidFill>
              </a:rPr>
              <a:t>significance</a:t>
            </a:r>
            <a:r>
              <a:rPr lang="en-US" dirty="0" smtClean="0"/>
              <a:t> of a </a:t>
            </a:r>
            <a:r>
              <a:rPr lang="en-US" dirty="0" smtClean="0">
                <a:solidFill>
                  <a:srgbClr val="FF0000"/>
                </a:solidFill>
              </a:rPr>
              <a:t>single observation </a:t>
            </a:r>
            <a:r>
              <a:rPr lang="en-US" dirty="0" smtClean="0"/>
              <a:t>(AKA Z score)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317503" cy="516731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Z </a:t>
                </a:r>
                <a:r>
                  <a:rPr lang="en-US" dirty="0"/>
                  <a:t>is the </a:t>
                </a:r>
                <a:r>
                  <a:rPr lang="en-US" b="1" dirty="0"/>
                  <a:t>number of a standard deviations </a:t>
                </a:r>
                <a:r>
                  <a:rPr lang="en-US" dirty="0"/>
                  <a:t>from the mean that a </a:t>
                </a:r>
                <a:r>
                  <a:rPr lang="en-US" b="1" dirty="0"/>
                  <a:t>single observation</a:t>
                </a:r>
                <a:r>
                  <a:rPr lang="en-US" dirty="0"/>
                  <a:t> </a:t>
                </a:r>
                <a:r>
                  <a:rPr lang="en-US" dirty="0" smtClean="0"/>
                  <a:t>is</a:t>
                </a:r>
              </a:p>
              <a:p>
                <a:r>
                  <a:rPr lang="en-US" dirty="0" smtClean="0"/>
                  <a:t>As we probably know, </a:t>
                </a:r>
                <a:r>
                  <a:rPr lang="en-US" dirty="0"/>
                  <a:t>𝜎 defines the distance from the mean such that  ±1𝜎  from the mean encompasses ~ 68% of the data and  ±2𝜎  encompasses ~95</a:t>
                </a:r>
                <a:r>
                  <a:rPr lang="en-US" dirty="0" smtClean="0"/>
                  <a:t>%.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den>
                    </m:f>
                  </m:oMath>
                </a14:m>
                <a:endParaRPr lang="en-US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Significance is the likelihood of observing a range of values from a distribution</a:t>
                </a:r>
              </a:p>
              <a:p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E.g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someone has determined that for the NBA, player heights are normally distributed with a mean = 200 cm and a standard deviation of 10 cm. What are the odds of observing a player that is 220 cm or taller?</a:t>
                </a:r>
              </a:p>
              <a:p>
                <a:pPr lvl="1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 = 2</a:t>
                </a:r>
              </a:p>
              <a:p>
                <a:pPr lvl="1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317503" cy="5167312"/>
              </a:xfrm>
              <a:blipFill>
                <a:blip r:embed="rId2"/>
                <a:stretch>
                  <a:fillRect l="-1376" t="-2358" r="-2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 descr="Understanding Z-Scores - MathBitsNotebook(A2 - CCSS Math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70" y="1690688"/>
            <a:ext cx="5217856" cy="32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1479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Distributions From Distributions</vt:lpstr>
      <vt:lpstr>NEXT YEAR</vt:lpstr>
      <vt:lpstr>If I gave you a random distribution, can you explain it?</vt:lpstr>
      <vt:lpstr>Understanding basic statistics involves understanding where a distribution comes from</vt:lpstr>
      <vt:lpstr>Normally distributed data</vt:lpstr>
      <vt:lpstr>Normal distributions are a useful model of how data tends to vary</vt:lpstr>
      <vt:lpstr>We can also show the distributions as a cumulative density function</vt:lpstr>
      <vt:lpstr>Reading distributions is all about areas</vt:lpstr>
      <vt:lpstr>The significance of a single observation (AKA Z score)</vt:lpstr>
      <vt:lpstr>One tailed vs Two tailed; Greater or lesser</vt:lpstr>
      <vt:lpstr>Quick exercise</vt:lpstr>
      <vt:lpstr>What happens if we take multiple measurements instead of 1?</vt:lpstr>
      <vt:lpstr>Distributions lead to other distributions </vt:lpstr>
      <vt:lpstr>Distributions lead to other distributions </vt:lpstr>
      <vt:lpstr>Distributions lead to other distributions </vt:lpstr>
      <vt:lpstr>Distributions lead to other distributions </vt:lpstr>
      <vt:lpstr>Understanding the significance of a statistic requires understanding the underlying statistic’s distribution</vt:lpstr>
      <vt:lpstr>Population and sample statistics</vt:lpstr>
      <vt:lpstr>The standard deviation of a population is different than the standard deviation of a sample</vt:lpstr>
      <vt:lpstr>Exercise</vt:lpstr>
      <vt:lpstr>Takeaways for single sample t test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Shoemaker, Jason Edward</dc:creator>
  <cp:lastModifiedBy>Shoemaker, Jason Edward</cp:lastModifiedBy>
  <cp:revision>185</cp:revision>
  <dcterms:created xsi:type="dcterms:W3CDTF">2021-11-04T12:56:24Z</dcterms:created>
  <dcterms:modified xsi:type="dcterms:W3CDTF">2021-11-30T16:24:12Z</dcterms:modified>
</cp:coreProperties>
</file>