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D0C34-F9D6-4CEA-A9B9-76DF8DB95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0C3434-5CDF-4BE0-ABB5-B3B9C289F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A40FF-3760-4256-842D-FE78631B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EFB-226E-4A4C-823E-BD30D688AE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41102-40F8-4F64-B061-42982D01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5B12F-FE4E-45C0-BF56-BF838885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2F0-802F-4FB5-95E9-FC8E4193D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BB5A-DC99-48A4-A494-F1979806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71D901-E1FF-4774-8D8F-85F5E0BB6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4ECDC-966E-44D3-9BF3-33C44026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EFB-226E-4A4C-823E-BD30D688AE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1E84-B02F-4652-A83D-4FE4662E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3671D-1317-4FA7-8EFC-9763A0FB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2F0-802F-4FB5-95E9-FC8E4193D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8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F84563-6310-4656-8503-A5412279B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B05DF-7218-4F0B-AEA6-DF533746C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9D2F6-B835-4808-8393-A984A5BE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EFB-226E-4A4C-823E-BD30D688AE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00D1B-93BF-4189-B3B1-8989DB29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ABC2E-DB61-4E48-A1F7-11180A0E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2F0-802F-4FB5-95E9-FC8E4193D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9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DCA97-509E-41F1-8E26-810B9E7C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07D0C-2553-4F97-A9C5-DB58D668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2452D-E20D-4345-AF67-965E07B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EFB-226E-4A4C-823E-BD30D688AE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BEF58-6A2D-4532-819B-FB16B1D1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B9C8D-E547-4B16-BECA-C5C501C2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2F0-802F-4FB5-95E9-FC8E4193D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3C005-D42A-4A76-A8E3-F1C6578B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50D59-8103-4AB1-837F-E596A2E2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9E869-AE92-4F0C-809F-5DC5F1BE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EFB-226E-4A4C-823E-BD30D688AE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6ECEE-2533-4F6D-A772-AAED59DD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37966-0255-4447-9816-2EC439F3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2F0-802F-4FB5-95E9-FC8E4193D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3BBAF-8D04-487A-8DB8-CCCE5B1F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AAF4A-9B11-48B4-852B-F2418E6E5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1B627-9FB5-426A-8B62-3A0F6CAF1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D42C0-60AA-4266-8292-9D202CFC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EFB-226E-4A4C-823E-BD30D688AE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DAE45-7E24-4466-998A-8CF9A4C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A1B3D-028F-4189-B3B3-44D351F4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2F0-802F-4FB5-95E9-FC8E4193D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3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834E2-3B4B-4515-944E-A646C5BB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452A3-91C5-4564-8FE1-7B93258A7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788F3-4D4E-46F3-9275-C0122073A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2866C4-B505-49AB-8568-179CAC928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12C60E-3EBE-4438-A6E4-26E8352AA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900760-E687-45FD-8B34-DA1AEBD6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EFB-226E-4A4C-823E-BD30D688AE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20FE25-7A44-4F1F-9571-4457358C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A67E61-C6DC-49B3-8866-F86F85CA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2F0-802F-4FB5-95E9-FC8E4193D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1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9B84-9443-4001-9EC5-0E751AE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D02009-9343-426D-8163-C4CBA112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EFB-226E-4A4C-823E-BD30D688AE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5D0A96-8CC1-442E-9CB2-81D28917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7B474D-0AA3-4113-9757-C2E0F303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2F0-802F-4FB5-95E9-FC8E4193D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6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64351-EDC0-4444-AC2F-8CA4555A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EFB-226E-4A4C-823E-BD30D688AE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FB6B5-327B-4621-A826-EC0EAC50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533BB-BDAC-455F-8345-D4A06E08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2F0-802F-4FB5-95E9-FC8E4193D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5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87A95-9A7A-4719-B290-07A73892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B44B3-8583-4EED-A89F-B136DE8C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E9012-E4FD-4153-98F8-693FECE14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8D1AB-57FB-40FC-99D8-AB519F34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EFB-226E-4A4C-823E-BD30D688AE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0AB6CB-91D6-4896-9A72-41C16D2A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076D60-93B4-41CE-9B90-578AE322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2F0-802F-4FB5-95E9-FC8E4193D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0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2BEC3-4970-450D-AF14-883389FD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86FF5C-6624-49BC-AD3E-6C3B50139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7326D-7FDE-4959-867F-E180BA49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6DCBD-EACB-4740-AE7A-44FA0603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EFB-226E-4A4C-823E-BD30D688AE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EA377-A2ED-40E3-9537-AE29E2E2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788CC-F426-4594-AE8F-784A65A8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02F0-802F-4FB5-95E9-FC8E4193D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3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41FB25-0F1B-49D8-A74B-E08328CB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73167-43EB-4940-934B-250634D3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650C8-E855-4152-9806-F8AC20C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1EFB-226E-4A4C-823E-BD30D688AE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FF029-1DCF-4092-B77E-2A72A8633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1288E-07DF-47A3-9D72-353F6C12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02F0-802F-4FB5-95E9-FC8E4193D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0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BC8F092-D763-4110-97F2-4F791B0DB4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52"/>
            <a:ext cx="12192000" cy="6836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FCA925-C4ED-4F4D-AAD0-013C1FE4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939" y="-1276426"/>
            <a:ext cx="11262790" cy="84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0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01E4923-BF87-4995-A5CD-BAC6A18E1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ACCB6F-12D8-4256-8551-87A077C525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939" y="-1276426"/>
            <a:ext cx="11262790" cy="84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0087FBB-4851-402E-84DF-618C63FE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42"/>
          <a:stretch/>
        </p:blipFill>
        <p:spPr>
          <a:xfrm>
            <a:off x="-627604" y="-1276350"/>
            <a:ext cx="12819604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5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436513A-9A62-49EE-B92A-BC341496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2FD60B-E997-42B1-AED8-586F67C8DF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651000"/>
            <a:ext cx="5084034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0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B82F821-47A4-4F48-A513-9C49C6D4CF78}"/>
              </a:ext>
            </a:extLst>
          </p:cNvPr>
          <p:cNvGrpSpPr/>
          <p:nvPr/>
        </p:nvGrpSpPr>
        <p:grpSpPr>
          <a:xfrm>
            <a:off x="0" y="-9144"/>
            <a:ext cx="12192000" cy="6858000"/>
            <a:chOff x="0" y="0"/>
            <a:chExt cx="12192000" cy="6858000"/>
          </a:xfrm>
        </p:grpSpPr>
        <p:pic>
          <p:nvPicPr>
            <p:cNvPr id="5" name="그림 4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08CEF0A0-47ED-497F-9B8E-7C0661CDD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8EAD030-A503-4EDD-A009-E68A6F1FA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1" y="1651000"/>
              <a:ext cx="5084034" cy="392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95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F8C79DFA-0321-48FF-821C-296A5527F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01A040-B2A9-4700-8167-7F389E0C46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651000"/>
            <a:ext cx="5084034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aeaw ahry</dc:creator>
  <cp:lastModifiedBy>aeaw ahry</cp:lastModifiedBy>
  <cp:revision>5</cp:revision>
  <dcterms:created xsi:type="dcterms:W3CDTF">2019-11-14T14:41:44Z</dcterms:created>
  <dcterms:modified xsi:type="dcterms:W3CDTF">2019-11-14T17:54:30Z</dcterms:modified>
</cp:coreProperties>
</file>