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2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4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23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5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4197" y="2993578"/>
            <a:ext cx="8445527" cy="24993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049" y="811833"/>
            <a:ext cx="2960824" cy="6133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92668" y="9079039"/>
            <a:ext cx="4314711" cy="50141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88858" y="8624115"/>
            <a:ext cx="4319939" cy="5571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7887" y="4958287"/>
            <a:ext cx="3366109" cy="7514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993" y="817905"/>
            <a:ext cx="3970065" cy="12094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9662" y="2983464"/>
            <a:ext cx="935324" cy="10255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21731" y="3024106"/>
            <a:ext cx="3444547" cy="7907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59184" y="3612138"/>
            <a:ext cx="6008255" cy="90694"/>
            <a:chOff x="10759184" y="3612138"/>
            <a:chExt cx="6008255" cy="9069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759184" y="3612138"/>
              <a:ext cx="6008255" cy="9069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69662" y="4458085"/>
            <a:ext cx="935324" cy="1025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79593" y="7651268"/>
            <a:ext cx="4390004" cy="7907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59184" y="5086759"/>
            <a:ext cx="6008255" cy="90694"/>
            <a:chOff x="10759184" y="5086759"/>
            <a:chExt cx="6008255" cy="9069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759184" y="5086759"/>
              <a:ext cx="6008255" cy="9069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69662" y="6023400"/>
            <a:ext cx="935324" cy="10255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521716" y="6108877"/>
            <a:ext cx="3444547" cy="7907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759184" y="6652074"/>
            <a:ext cx="6008255" cy="90694"/>
            <a:chOff x="10759184" y="6652074"/>
            <a:chExt cx="6008255" cy="9069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759184" y="6652074"/>
              <a:ext cx="6008255" cy="9069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69662" y="7588716"/>
            <a:ext cx="954372" cy="102552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79593" y="4537925"/>
            <a:ext cx="4386728" cy="7907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759184" y="8217390"/>
            <a:ext cx="6008255" cy="90694"/>
            <a:chOff x="10759184" y="8217390"/>
            <a:chExt cx="6008255" cy="906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759184" y="8217390"/>
              <a:ext cx="6008255" cy="906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2636" y="4496300"/>
            <a:ext cx="4660843" cy="5222275"/>
            <a:chOff x="6722636" y="4496300"/>
            <a:chExt cx="4660843" cy="5222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2214" y="1885163"/>
              <a:ext cx="9321686" cy="1044455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2636" y="4496300"/>
              <a:ext cx="4660843" cy="5222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54322" y="4496300"/>
            <a:ext cx="4660843" cy="5222275"/>
            <a:chOff x="12254322" y="4496300"/>
            <a:chExt cx="4660843" cy="5222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3901" y="1885163"/>
              <a:ext cx="9321686" cy="1044455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54322" y="4496300"/>
              <a:ext cx="4660843" cy="522227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62684" y="2779828"/>
            <a:ext cx="5520890" cy="13082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0993" y="818245"/>
            <a:ext cx="4217447" cy="12638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2858" y="1210080"/>
            <a:ext cx="6006205" cy="5693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0950" y="4486569"/>
            <a:ext cx="4660843" cy="5232006"/>
            <a:chOff x="1190950" y="4486569"/>
            <a:chExt cx="4660843" cy="52320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139472" y="1870565"/>
              <a:ext cx="9321686" cy="10464013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0950" y="4486569"/>
              <a:ext cx="4660843" cy="523200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50461" y="4589004"/>
            <a:ext cx="3156954" cy="73300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42430" y="4733096"/>
            <a:ext cx="2216758" cy="55752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56096" y="4703449"/>
            <a:ext cx="2293177" cy="69703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9420" y="8279851"/>
            <a:ext cx="4267043" cy="106325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5752" y="5585034"/>
            <a:ext cx="4676040" cy="2558460"/>
            <a:chOff x="1175752" y="5585034"/>
            <a:chExt cx="4676040" cy="255846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5752" y="5585034"/>
              <a:ext cx="4676040" cy="25584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38451" y="6398189"/>
            <a:ext cx="3336124" cy="664863"/>
            <a:chOff x="12938451" y="6398189"/>
            <a:chExt cx="3336124" cy="66486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2938451" y="6398189"/>
              <a:ext cx="3336124" cy="66486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942898" y="6444919"/>
            <a:ext cx="2194278" cy="61459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938451" y="7195270"/>
            <a:ext cx="3336124" cy="664863"/>
            <a:chOff x="12938451" y="7195270"/>
            <a:chExt cx="3336124" cy="66486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2938451" y="7195270"/>
              <a:ext cx="3336124" cy="66486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119918" y="7237491"/>
            <a:ext cx="2063688" cy="62227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938451" y="7992351"/>
            <a:ext cx="3336124" cy="664863"/>
            <a:chOff x="12938451" y="7992351"/>
            <a:chExt cx="3336124" cy="66486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2938451" y="7992351"/>
              <a:ext cx="3336124" cy="66486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119918" y="8039101"/>
            <a:ext cx="2249135" cy="61871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713685" y="5552381"/>
            <a:ext cx="4676040" cy="2558460"/>
            <a:chOff x="6713685" y="5552381"/>
            <a:chExt cx="4676040" cy="255846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13685" y="5552381"/>
              <a:ext cx="4676040" cy="255846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831566" y="8251279"/>
            <a:ext cx="4538958" cy="106325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916682" y="5632653"/>
            <a:ext cx="3336124" cy="664863"/>
            <a:chOff x="12916682" y="5632653"/>
            <a:chExt cx="3336124" cy="66486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12916682" y="5632653"/>
              <a:ext cx="3336124" cy="664863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899388" y="5698114"/>
            <a:ext cx="2702868" cy="61459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528346" y="8181592"/>
            <a:ext cx="1379581" cy="140347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024066" y="3061494"/>
            <a:ext cx="1497306" cy="707061"/>
            <a:chOff x="2024066" y="3061494"/>
            <a:chExt cx="1497306" cy="70706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24066" y="3061494"/>
              <a:ext cx="1497306" cy="707061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459050" y="2885759"/>
            <a:ext cx="538639" cy="12021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812" y="752282"/>
            <a:ext cx="6208494" cy="14816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6182" y="1205906"/>
            <a:ext cx="461539" cy="5735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9059" y="1222182"/>
            <a:ext cx="4760509" cy="6818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73673" y="2450094"/>
            <a:ext cx="3467334" cy="3592434"/>
            <a:chOff x="1473673" y="2450094"/>
            <a:chExt cx="3467334" cy="35924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59994" y="653876"/>
              <a:ext cx="6934668" cy="718486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3673" y="2450094"/>
              <a:ext cx="3467334" cy="35924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30684" y="2450094"/>
            <a:ext cx="3467334" cy="3592434"/>
            <a:chOff x="5430684" y="2450094"/>
            <a:chExt cx="3467334" cy="35924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7017" y="653876"/>
              <a:ext cx="6934668" cy="718486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0684" y="2450094"/>
              <a:ext cx="3467334" cy="35924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87696" y="2450094"/>
            <a:ext cx="3467334" cy="3592434"/>
            <a:chOff x="9387696" y="2450094"/>
            <a:chExt cx="3467334" cy="359243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4029" y="653876"/>
              <a:ext cx="6934668" cy="718486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7696" y="2450094"/>
              <a:ext cx="3467334" cy="35924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28173" y="6309852"/>
            <a:ext cx="3467334" cy="3592434"/>
            <a:chOff x="13228173" y="6309852"/>
            <a:chExt cx="3467334" cy="35924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94506" y="4513635"/>
              <a:ext cx="6934668" cy="7184869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28173" y="6309852"/>
              <a:ext cx="3467334" cy="35924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3673" y="6309852"/>
            <a:ext cx="3467334" cy="3592434"/>
            <a:chOff x="1473673" y="6309852"/>
            <a:chExt cx="3467334" cy="359243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59994" y="4513635"/>
              <a:ext cx="6934668" cy="7184869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3673" y="6309852"/>
              <a:ext cx="3467334" cy="35924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63425" y="6202825"/>
            <a:ext cx="7438881" cy="3592434"/>
            <a:chOff x="5430684" y="6309852"/>
            <a:chExt cx="7438881" cy="359243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1244" y="4513635"/>
              <a:ext cx="14877762" cy="7184869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0684" y="6309852"/>
              <a:ext cx="7438881" cy="35924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29684" y="3724037"/>
            <a:ext cx="3274565" cy="1728971"/>
            <a:chOff x="1629684" y="3724037"/>
            <a:chExt cx="3274565" cy="17289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9684" y="3724037"/>
              <a:ext cx="3274565" cy="172897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76116" y="2861595"/>
            <a:ext cx="1958126" cy="72973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648183" y="3845054"/>
            <a:ext cx="3025507" cy="1174865"/>
            <a:chOff x="5648183" y="3845054"/>
            <a:chExt cx="3025507" cy="117486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48183" y="3845054"/>
              <a:ext cx="3025507" cy="117486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60622" y="2861595"/>
            <a:ext cx="2764421" cy="72973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387696" y="3107397"/>
            <a:ext cx="3481869" cy="2319795"/>
            <a:chOff x="9387696" y="3107397"/>
            <a:chExt cx="3481869" cy="23197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87696" y="3107397"/>
              <a:ext cx="3481869" cy="231979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45128" y="2861595"/>
            <a:ext cx="1958459" cy="72973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366078" y="8375458"/>
            <a:ext cx="2615223" cy="1389679"/>
            <a:chOff x="7366078" y="8375458"/>
            <a:chExt cx="2615223" cy="138967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66078" y="8375458"/>
              <a:ext cx="2615223" cy="138967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908076" y="7586487"/>
            <a:ext cx="3234781" cy="788971"/>
            <a:chOff x="5908076" y="7586487"/>
            <a:chExt cx="3234781" cy="7889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08076" y="7586487"/>
              <a:ext cx="3234781" cy="7889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505687" y="7220651"/>
            <a:ext cx="3231353" cy="1651580"/>
            <a:chOff x="9505687" y="7220651"/>
            <a:chExt cx="3231353" cy="165158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05687" y="7220651"/>
              <a:ext cx="3231353" cy="1651580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49863" y="6511875"/>
            <a:ext cx="2534373" cy="73266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533953" y="6534799"/>
            <a:ext cx="2653849" cy="68557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980540" y="7980973"/>
            <a:ext cx="2374097" cy="1483810"/>
            <a:chOff x="1980540" y="7980973"/>
            <a:chExt cx="2374097" cy="148381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80540" y="7980973"/>
              <a:ext cx="2374097" cy="148381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228173" y="2450094"/>
            <a:ext cx="3467334" cy="3592434"/>
            <a:chOff x="13228173" y="2450094"/>
            <a:chExt cx="3467334" cy="3592434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94506" y="653876"/>
              <a:ext cx="6934668" cy="7184869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28173" y="2450094"/>
              <a:ext cx="3467334" cy="3592434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529634" y="2881576"/>
            <a:ext cx="2173106" cy="68557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3869697" y="3697308"/>
            <a:ext cx="2055106" cy="2066215"/>
            <a:chOff x="13869697" y="3697308"/>
            <a:chExt cx="2055106" cy="206621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869697" y="3697308"/>
              <a:ext cx="2055106" cy="206621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701612" y="8512725"/>
            <a:ext cx="2520456" cy="1075395"/>
            <a:chOff x="13701612" y="8512725"/>
            <a:chExt cx="2520456" cy="1075395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701612" y="8512725"/>
              <a:ext cx="2520456" cy="1075395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518044" y="6534799"/>
            <a:ext cx="1993916" cy="6855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5B326D-44AA-431F-A46C-A4F7E8EB994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4684360" y="7445319"/>
            <a:ext cx="1165277" cy="12087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812" y="785549"/>
            <a:ext cx="4056989" cy="12759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6182" y="1205906"/>
            <a:ext cx="461539" cy="5735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8934" y="2301934"/>
            <a:ext cx="12963624" cy="78523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812" y="785549"/>
            <a:ext cx="4056989" cy="12759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6468" y="1206239"/>
            <a:ext cx="461101" cy="559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6786" y="2160752"/>
            <a:ext cx="7997281" cy="79139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812" y="785549"/>
            <a:ext cx="4056989" cy="12759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6468" y="1206239"/>
            <a:ext cx="461101" cy="559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0" y="2211857"/>
            <a:ext cx="11542681" cy="620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10">
            <a:extLst>
              <a:ext uri="{FF2B5EF4-FFF2-40B4-BE49-F238E27FC236}">
                <a16:creationId xmlns:a16="http://schemas.microsoft.com/office/drawing/2014/main" id="{53D25B0C-DD75-4CFE-9CA9-97D4FB3BC8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0099" y="1231609"/>
            <a:ext cx="461101" cy="559091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812" y="785549"/>
            <a:ext cx="5760770" cy="13953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7923" y="2185457"/>
            <a:ext cx="9404116" cy="77930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4197" y="2993578"/>
            <a:ext cx="7186680" cy="250344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049" y="811833"/>
            <a:ext cx="2960824" cy="6133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92668" y="9079039"/>
            <a:ext cx="4314711" cy="50141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88858" y="8624115"/>
            <a:ext cx="4319939" cy="5571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3068" y="4904767"/>
            <a:ext cx="5060491" cy="5571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지 성훈</cp:lastModifiedBy>
  <cp:revision>4</cp:revision>
  <dcterms:created xsi:type="dcterms:W3CDTF">2022-05-01T23:58:49Z</dcterms:created>
  <dcterms:modified xsi:type="dcterms:W3CDTF">2022-05-15T15:19:30Z</dcterms:modified>
</cp:coreProperties>
</file>