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66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0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EC0C-A512-4387-BE02-65C46EBA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A5A48-B3A3-4060-8123-EBAFC8184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3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8258-0F5F-4962-8C0C-CF232E2CB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BDC9-CA47-4512-95A9-0886F7102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877FB-7038-4A64-B265-B694EE7D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65" y="2129229"/>
            <a:ext cx="7882739" cy="44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1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0E46-7F32-4B95-A45F-7231D7FBE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BFB19-EA59-446B-800F-C9FBF6903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8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8EA-4C7F-42B1-A73B-33F95E8B7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4586B-929B-466B-AFEB-188AFF6C6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489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" visibility="1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d81fbb4-a62b-4b3a-8cd3-0f393c4b172f}">
  <we:reference id="03bad2df-2d6e-4f24-8367-70de43678b99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Hello World!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Jack Short</dc:creator>
  <cp:lastModifiedBy>Jack Short</cp:lastModifiedBy>
  <cp:revision>2</cp:revision>
  <dcterms:created xsi:type="dcterms:W3CDTF">2018-11-30T14:42:31Z</dcterms:created>
  <dcterms:modified xsi:type="dcterms:W3CDTF">2018-11-30T14:45:18Z</dcterms:modified>
</cp:coreProperties>
</file>