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75" r:id="rId7"/>
    <p:sldId id="274"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2" r:id="rId21"/>
    <p:sldId id="273" r:id="rId2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30"/>
    <p:restoredTop sz="94691"/>
  </p:normalViewPr>
  <p:slideViewPr>
    <p:cSldViewPr snapToGrid="0" snapToObjects="1" showGuides="1">
      <p:cViewPr varScale="1">
        <p:scale>
          <a:sx n="119" d="100"/>
          <a:sy n="119" d="100"/>
        </p:scale>
        <p:origin x="192" y="2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4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5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432440" y="360000"/>
            <a:ext cx="7406280" cy="68230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59"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60"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6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6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6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7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7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7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7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76"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7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7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8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81"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8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83"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9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9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9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9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432440" y="360000"/>
            <a:ext cx="7406280" cy="68230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0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01"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02"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0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0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0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0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0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1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1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1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1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1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18"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2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2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2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23"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2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25"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3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3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3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3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1432440" y="360000"/>
            <a:ext cx="7406280" cy="68230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4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44"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45"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4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4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4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5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5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5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5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5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6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61"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6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6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6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66"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6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68"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432440" y="360000"/>
            <a:ext cx="7406280" cy="6823080"/>
          </a:xfrm>
          <a:prstGeom prst="rect">
            <a:avLst/>
          </a:prstGeom>
        </p:spPr>
        <p:txBody>
          <a:bodyPr lIns="0" tIns="0" rIns="0" bIns="0" anchor="ctr"/>
          <a:lstStyle/>
          <a:p>
            <a:pPr algn="ctr"/>
            <a:endParaRPr lang="en-AU"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32440" y="360000"/>
            <a:ext cx="7406280" cy="1471680"/>
          </a:xfrm>
          <a:prstGeom prst="rect">
            <a:avLst/>
          </a:prstGeom>
        </p:spPr>
        <p:txBody>
          <a:bodyPr lIns="0" tIns="0" rIns="0" bIns="0" anchor="ctr"/>
          <a:lstStyle/>
          <a:p>
            <a:endParaRPr lang="en-US" sz="1800" b="0" strike="noStrike" spc="-1">
              <a:solidFill>
                <a:srgbClr val="000000"/>
              </a:solidFill>
              <a:uFill>
                <a:solidFill>
                  <a:srgbClr val="FFFFFF"/>
                </a:solidFill>
              </a:uFill>
              <a:latin typeface="Gill Sans MT"/>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6" name="CustomShape 1"/>
          <p:cNvSpPr/>
          <p:nvPr/>
        </p:nvSpPr>
        <p:spPr>
          <a:xfrm>
            <a:off x="0" y="0"/>
            <a:ext cx="9143640" cy="685764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7" name="PlaceHolder 2"/>
          <p:cNvSpPr>
            <a:spLocks noGrp="1"/>
          </p:cNvSpPr>
          <p:nvPr>
            <p:ph type="title"/>
          </p:nvPr>
        </p:nvSpPr>
        <p:spPr>
          <a:xfrm>
            <a:off x="1432440" y="360000"/>
            <a:ext cx="7406280" cy="1471680"/>
          </a:xfrm>
          <a:prstGeom prst="rect">
            <a:avLst/>
          </a:prstGeom>
        </p:spPr>
        <p:txBody>
          <a:bodyPr lIns="90000" tIns="45000" rIns="90000" bIns="45000" anchor="b"/>
          <a:lstStyle/>
          <a:p>
            <a:pPr>
              <a:lnSpc>
                <a:spcPct val="100000"/>
              </a:lnSpc>
            </a:pPr>
            <a:r>
              <a:rPr lang="en-US" sz="4300" b="0" strike="noStrike" spc="-1">
                <a:solidFill>
                  <a:srgbClr val="572314"/>
                </a:solidFill>
                <a:uFill>
                  <a:solidFill>
                    <a:srgbClr val="FFFFFF"/>
                  </a:solidFill>
                </a:uFill>
                <a:latin typeface="Gill Sans MT"/>
              </a:rPr>
              <a:t>Click to edit Master title style</a:t>
            </a:r>
            <a:endParaRPr lang="en-US" sz="4300" b="0" strike="noStrike" spc="-1">
              <a:solidFill>
                <a:srgbClr val="000000"/>
              </a:solidFill>
              <a:uFill>
                <a:solidFill>
                  <a:srgbClr val="FFFFFF"/>
                </a:solidFill>
              </a:uFill>
              <a:latin typeface="Gill Sans MT"/>
            </a:endParaRPr>
          </a:p>
        </p:txBody>
      </p:sp>
      <p:sp>
        <p:nvSpPr>
          <p:cNvPr id="2" name="PlaceHolder 3"/>
          <p:cNvSpPr>
            <a:spLocks noGrp="1"/>
          </p:cNvSpPr>
          <p:nvPr>
            <p:ph type="dt"/>
          </p:nvPr>
        </p:nvSpPr>
        <p:spPr>
          <a:xfrm>
            <a:off x="3315600" y="6305400"/>
            <a:ext cx="2399040" cy="475920"/>
          </a:xfrm>
          <a:prstGeom prst="rect">
            <a:avLst/>
          </a:prstGeom>
        </p:spPr>
        <p:txBody>
          <a:bodyPr lIns="90000" tIns="45000" rIns="90000" bIns="45000" anchor="b"/>
          <a:lstStyle/>
          <a:p>
            <a:pPr algn="r">
              <a:lnSpc>
                <a:spcPct val="100000"/>
              </a:lnSpc>
            </a:pPr>
            <a:fld id="{77B33DB6-3E0C-4E8C-8017-CD42313A57AF}" type="datetime">
              <a:rPr lang="en-AU" sz="1200" b="0" strike="noStrike" spc="-1">
                <a:solidFill>
                  <a:srgbClr val="B5A989"/>
                </a:solidFill>
                <a:uFill>
                  <a:solidFill>
                    <a:srgbClr val="FFFFFF"/>
                  </a:solidFill>
                </a:uFill>
                <a:latin typeface="Gill Sans MT"/>
              </a:rPr>
              <a:t>22/12/19</a:t>
            </a:fld>
            <a:endParaRPr lang="en-AU" sz="1200" b="0" strike="noStrike" spc="-1">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5354280" y="6305400"/>
            <a:ext cx="3255840" cy="475920"/>
          </a:xfrm>
          <a:prstGeom prst="rect">
            <a:avLst/>
          </a:prstGeom>
        </p:spPr>
        <p:txBody>
          <a:bodyPr lIns="90000" tIns="45000" rIns="90000" bIns="45000" anchor="b"/>
          <a:lstStyle/>
          <a:p>
            <a:endParaRPr lang="en-AU" sz="2400" b="0" strike="noStrike" spc="-1">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8556840" y="6305400"/>
            <a:ext cx="513720" cy="475920"/>
          </a:xfrm>
          <a:prstGeom prst="rect">
            <a:avLst/>
          </a:prstGeom>
        </p:spPr>
        <p:txBody>
          <a:bodyPr lIns="90000" tIns="45000" rIns="90000" bIns="45000" anchor="b"/>
          <a:lstStyle/>
          <a:p>
            <a:pPr algn="ctr">
              <a:lnSpc>
                <a:spcPct val="100000"/>
              </a:lnSpc>
            </a:pPr>
            <a:fld id="{CC371808-E4DE-45E3-BCC5-0B9F7ED443AB}" type="slidenum">
              <a:rPr lang="en-AU" sz="1200" b="0" strike="noStrike" spc="-1">
                <a:solidFill>
                  <a:srgbClr val="B5A989"/>
                </a:solidFill>
                <a:uFill>
                  <a:solidFill>
                    <a:srgbClr val="FFFFFF"/>
                  </a:solidFill>
                </a:uFill>
                <a:latin typeface="Gill Sans MT"/>
              </a:rPr>
              <a:t>‹#›</a:t>
            </a:fld>
            <a:endParaRPr lang="en-AU" sz="1200" b="0" strike="noStrike" spc="-1">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Gill Sans M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uFill>
                  <a:solidFill>
                    <a:srgbClr val="FFFFFF"/>
                  </a:solidFill>
                </a:uFill>
                <a:latin typeface="Gill Sans M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Gill Sans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42" name="CustomShape 1"/>
          <p:cNvSpPr/>
          <p:nvPr/>
        </p:nvSpPr>
        <p:spPr>
          <a:xfrm>
            <a:off x="0" y="0"/>
            <a:ext cx="9143640" cy="685764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43" name="PlaceHolder 2"/>
          <p:cNvSpPr>
            <a:spLocks noGrp="1"/>
          </p:cNvSpPr>
          <p:nvPr>
            <p:ph type="title"/>
          </p:nvPr>
        </p:nvSpPr>
        <p:spPr>
          <a:xfrm>
            <a:off x="501480" y="274680"/>
            <a:ext cx="8431560" cy="1142640"/>
          </a:xfrm>
          <a:prstGeom prst="rect">
            <a:avLst/>
          </a:prstGeom>
        </p:spPr>
        <p:txBody>
          <a:bodyPr lIns="90000" tIns="45000" rIns="90000" bIns="45000" anchor="ctr"/>
          <a:lstStyle/>
          <a:p>
            <a:pPr>
              <a:lnSpc>
                <a:spcPct val="100000"/>
              </a:lnSpc>
            </a:pPr>
            <a:r>
              <a:rPr lang="en-US" sz="4300" b="0" strike="noStrike" spc="-1">
                <a:solidFill>
                  <a:srgbClr val="572314"/>
                </a:solidFill>
                <a:uFill>
                  <a:solidFill>
                    <a:srgbClr val="FFFFFF"/>
                  </a:solidFill>
                </a:uFill>
                <a:latin typeface="Gill Sans MT"/>
              </a:rPr>
              <a:t>Click to edit Master title style</a:t>
            </a:r>
            <a:endParaRPr lang="en-US" sz="4300" b="0" strike="noStrike" spc="-1">
              <a:solidFill>
                <a:srgbClr val="000000"/>
              </a:solidFill>
              <a:uFill>
                <a:solidFill>
                  <a:srgbClr val="FFFFFF"/>
                </a:solidFill>
              </a:uFill>
              <a:latin typeface="Gill Sans MT"/>
            </a:endParaRPr>
          </a:p>
        </p:txBody>
      </p:sp>
      <p:sp>
        <p:nvSpPr>
          <p:cNvPr id="44" name="PlaceHolder 3"/>
          <p:cNvSpPr>
            <a:spLocks noGrp="1"/>
          </p:cNvSpPr>
          <p:nvPr>
            <p:ph type="body"/>
          </p:nvPr>
        </p:nvSpPr>
        <p:spPr>
          <a:xfrm>
            <a:off x="501480" y="1447920"/>
            <a:ext cx="8431560" cy="4800240"/>
          </a:xfrm>
          <a:prstGeom prst="rect">
            <a:avLst/>
          </a:prstGeom>
        </p:spPr>
        <p:txBody>
          <a:bodyPr lIns="90000" tIns="45000" rIns="90000" bIns="45000"/>
          <a:lstStyle/>
          <a:p>
            <a:pPr marL="365760" indent="-282960">
              <a:lnSpc>
                <a:spcPct val="100000"/>
              </a:lnSpc>
              <a:spcBef>
                <a:spcPts val="601"/>
              </a:spcBef>
              <a:buClr>
                <a:srgbClr val="3891A7"/>
              </a:buClr>
              <a:buSzPct val="80000"/>
              <a:buFont typeface="Wingdings 2" charset="2"/>
              <a:buChar char=""/>
            </a:pPr>
            <a:r>
              <a:rPr lang="en-US" sz="3200" b="0" strike="noStrike" spc="-1">
                <a:solidFill>
                  <a:srgbClr val="000000"/>
                </a:solidFill>
                <a:uFill>
                  <a:solidFill>
                    <a:srgbClr val="FFFFFF"/>
                  </a:solidFill>
                </a:uFill>
                <a:latin typeface="Gill Sans MT"/>
              </a:rPr>
              <a:t>Click to edit Master text styles</a:t>
            </a:r>
          </a:p>
          <a:p>
            <a:pPr marL="640080" lvl="1" indent="-237240">
              <a:lnSpc>
                <a:spcPct val="100000"/>
              </a:lnSpc>
              <a:spcBef>
                <a:spcPts val="550"/>
              </a:spcBef>
              <a:buClr>
                <a:srgbClr val="3891A7"/>
              </a:buClr>
              <a:buFont typeface="Verdana"/>
              <a:buChar char="◦"/>
            </a:pPr>
            <a:r>
              <a:rPr lang="en-US" sz="2800" b="0" strike="noStrike" spc="-1">
                <a:solidFill>
                  <a:srgbClr val="000000"/>
                </a:solidFill>
                <a:uFill>
                  <a:solidFill>
                    <a:srgbClr val="FFFFFF"/>
                  </a:solidFill>
                </a:uFill>
                <a:latin typeface="Gill Sans MT"/>
              </a:rPr>
              <a:t>Second level</a:t>
            </a:r>
          </a:p>
          <a:p>
            <a:pPr marL="887040" lvl="2" indent="-228240">
              <a:lnSpc>
                <a:spcPct val="100000"/>
              </a:lnSpc>
              <a:spcBef>
                <a:spcPts val="479"/>
              </a:spcBef>
              <a:buClr>
                <a:srgbClr val="FEB80A"/>
              </a:buClr>
              <a:buFont typeface="Wingdings 2" charset="2"/>
              <a:buChar char=""/>
            </a:pPr>
            <a:r>
              <a:rPr lang="en-US" sz="2400" b="0" strike="noStrike" spc="-1">
                <a:solidFill>
                  <a:srgbClr val="000000"/>
                </a:solidFill>
                <a:uFill>
                  <a:solidFill>
                    <a:srgbClr val="FFFFFF"/>
                  </a:solidFill>
                </a:uFill>
                <a:latin typeface="Gill Sans MT"/>
              </a:rPr>
              <a:t>Third level</a:t>
            </a:r>
          </a:p>
          <a:p>
            <a:pPr marL="1097280" lvl="3" indent="-173520">
              <a:lnSpc>
                <a:spcPct val="100000"/>
              </a:lnSpc>
              <a:spcBef>
                <a:spcPts val="400"/>
              </a:spcBef>
              <a:buClr>
                <a:srgbClr val="C32D2E"/>
              </a:buClr>
              <a:buFont typeface="Wingdings 2" charset="2"/>
              <a:buChar char=""/>
            </a:pPr>
            <a:r>
              <a:rPr lang="en-US" sz="2000" b="0" strike="noStrike" spc="-1">
                <a:solidFill>
                  <a:srgbClr val="000000"/>
                </a:solidFill>
                <a:uFill>
                  <a:solidFill>
                    <a:srgbClr val="FFFFFF"/>
                  </a:solidFill>
                </a:uFill>
                <a:latin typeface="Gill Sans MT"/>
              </a:rPr>
              <a:t>Fourth level</a:t>
            </a:r>
          </a:p>
          <a:p>
            <a:pPr marL="1298520" lvl="4" indent="-182520">
              <a:lnSpc>
                <a:spcPct val="100000"/>
              </a:lnSpc>
              <a:spcBef>
                <a:spcPts val="400"/>
              </a:spcBef>
              <a:buClr>
                <a:srgbClr val="84AA33"/>
              </a:buClr>
              <a:buFont typeface="Wingdings 2" charset="2"/>
              <a:buChar char=""/>
            </a:pPr>
            <a:r>
              <a:rPr lang="en-US" sz="2000" b="0" strike="noStrike" spc="-1">
                <a:solidFill>
                  <a:srgbClr val="000000"/>
                </a:solidFill>
                <a:uFill>
                  <a:solidFill>
                    <a:srgbClr val="FFFFFF"/>
                  </a:solidFill>
                </a:uFill>
                <a:latin typeface="Gill Sans MT"/>
              </a:rPr>
              <a:t>Fifth level</a:t>
            </a:r>
          </a:p>
        </p:txBody>
      </p:sp>
      <p:sp>
        <p:nvSpPr>
          <p:cNvPr id="45" name="PlaceHolder 4"/>
          <p:cNvSpPr>
            <a:spLocks noGrp="1"/>
          </p:cNvSpPr>
          <p:nvPr>
            <p:ph type="dt"/>
          </p:nvPr>
        </p:nvSpPr>
        <p:spPr>
          <a:xfrm>
            <a:off x="3315600" y="6305400"/>
            <a:ext cx="2399040" cy="475920"/>
          </a:xfrm>
          <a:prstGeom prst="rect">
            <a:avLst/>
          </a:prstGeom>
        </p:spPr>
        <p:txBody>
          <a:bodyPr lIns="90000" tIns="45000" rIns="90000" bIns="45000" anchor="b"/>
          <a:lstStyle/>
          <a:p>
            <a:pPr algn="r">
              <a:lnSpc>
                <a:spcPct val="100000"/>
              </a:lnSpc>
            </a:pPr>
            <a:fld id="{2901ED81-B2FC-4BB9-A20D-48A47B64981F}" type="datetime">
              <a:rPr lang="en-AU" sz="1200" b="0" strike="noStrike" spc="-1">
                <a:solidFill>
                  <a:srgbClr val="B5A989"/>
                </a:solidFill>
                <a:uFill>
                  <a:solidFill>
                    <a:srgbClr val="FFFFFF"/>
                  </a:solidFill>
                </a:uFill>
                <a:latin typeface="Gill Sans MT"/>
              </a:rPr>
              <a:t>22/12/19</a:t>
            </a:fld>
            <a:endParaRPr lang="en-AU" sz="1200" b="0" strike="noStrike" spc="-1">
              <a:solidFill>
                <a:srgbClr val="000000"/>
              </a:solidFill>
              <a:uFill>
                <a:solidFill>
                  <a:srgbClr val="FFFFFF"/>
                </a:solidFill>
              </a:uFill>
              <a:latin typeface="Times New Roman"/>
            </a:endParaRPr>
          </a:p>
        </p:txBody>
      </p:sp>
      <p:sp>
        <p:nvSpPr>
          <p:cNvPr id="46" name="PlaceHolder 5"/>
          <p:cNvSpPr>
            <a:spLocks noGrp="1"/>
          </p:cNvSpPr>
          <p:nvPr>
            <p:ph type="ftr"/>
          </p:nvPr>
        </p:nvSpPr>
        <p:spPr>
          <a:xfrm>
            <a:off x="5354280" y="6305400"/>
            <a:ext cx="3255840" cy="475920"/>
          </a:xfrm>
          <a:prstGeom prst="rect">
            <a:avLst/>
          </a:prstGeom>
        </p:spPr>
        <p:txBody>
          <a:bodyPr lIns="90000" tIns="45000" rIns="90000" bIns="45000" anchor="b"/>
          <a:lstStyle/>
          <a:p>
            <a:endParaRPr lang="en-AU" sz="2400" b="0" strike="noStrike" spc="-1">
              <a:solidFill>
                <a:srgbClr val="000000"/>
              </a:solidFill>
              <a:uFill>
                <a:solidFill>
                  <a:srgbClr val="FFFFFF"/>
                </a:solidFill>
              </a:uFill>
              <a:latin typeface="Times New Roman"/>
            </a:endParaRPr>
          </a:p>
        </p:txBody>
      </p:sp>
      <p:sp>
        <p:nvSpPr>
          <p:cNvPr id="47" name="PlaceHolder 6"/>
          <p:cNvSpPr>
            <a:spLocks noGrp="1"/>
          </p:cNvSpPr>
          <p:nvPr>
            <p:ph type="sldNum"/>
          </p:nvPr>
        </p:nvSpPr>
        <p:spPr>
          <a:xfrm>
            <a:off x="8556840" y="6305400"/>
            <a:ext cx="513720" cy="475920"/>
          </a:xfrm>
          <a:prstGeom prst="rect">
            <a:avLst/>
          </a:prstGeom>
        </p:spPr>
        <p:txBody>
          <a:bodyPr lIns="90000" tIns="45000" rIns="90000" bIns="45000" anchor="b"/>
          <a:lstStyle/>
          <a:p>
            <a:pPr algn="ctr">
              <a:lnSpc>
                <a:spcPct val="100000"/>
              </a:lnSpc>
            </a:pPr>
            <a:fld id="{0E788CE6-3E18-480C-AD77-0E96E6551B05}" type="slidenum">
              <a:rPr lang="en-AU" sz="1200" b="0" strike="noStrike" spc="-1">
                <a:solidFill>
                  <a:srgbClr val="B5A989"/>
                </a:solidFill>
                <a:uFill>
                  <a:solidFill>
                    <a:srgbClr val="FFFFFF"/>
                  </a:solidFill>
                </a:uFill>
                <a:latin typeface="Gill Sans MT"/>
              </a:rPr>
              <a:t>‹#›</a:t>
            </a:fld>
            <a:endParaRPr lang="en-AU"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84" name="CustomShape 1"/>
          <p:cNvSpPr/>
          <p:nvPr/>
        </p:nvSpPr>
        <p:spPr>
          <a:xfrm>
            <a:off x="0" y="0"/>
            <a:ext cx="9143640" cy="685764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85" name="PlaceHolder 2"/>
          <p:cNvSpPr>
            <a:spLocks noGrp="1"/>
          </p:cNvSpPr>
          <p:nvPr>
            <p:ph type="title"/>
          </p:nvPr>
        </p:nvSpPr>
        <p:spPr>
          <a:xfrm>
            <a:off x="1435680" y="274320"/>
            <a:ext cx="7497720" cy="1142640"/>
          </a:xfrm>
          <a:prstGeom prst="rect">
            <a:avLst/>
          </a:prstGeom>
        </p:spPr>
        <p:txBody>
          <a:bodyPr lIns="90000" tIns="45000" rIns="90000" bIns="45000" anchor="ctr"/>
          <a:lstStyle/>
          <a:p>
            <a:pPr>
              <a:lnSpc>
                <a:spcPct val="100000"/>
              </a:lnSpc>
            </a:pPr>
            <a:r>
              <a:rPr lang="en-US" sz="4300" b="0" strike="noStrike" spc="-1">
                <a:solidFill>
                  <a:srgbClr val="572314"/>
                </a:solidFill>
                <a:uFill>
                  <a:solidFill>
                    <a:srgbClr val="FFFFFF"/>
                  </a:solidFill>
                </a:uFill>
                <a:latin typeface="Gill Sans MT"/>
              </a:rPr>
              <a:t>Click to edit Master title style</a:t>
            </a:r>
            <a:endParaRPr lang="en-US" sz="4300" b="0" strike="noStrike" spc="-1">
              <a:solidFill>
                <a:srgbClr val="000000"/>
              </a:solidFill>
              <a:uFill>
                <a:solidFill>
                  <a:srgbClr val="FFFFFF"/>
                </a:solidFill>
              </a:uFill>
              <a:latin typeface="Gill Sans MT"/>
            </a:endParaRPr>
          </a:p>
        </p:txBody>
      </p:sp>
      <p:sp>
        <p:nvSpPr>
          <p:cNvPr id="86" name="PlaceHolder 3"/>
          <p:cNvSpPr>
            <a:spLocks noGrp="1"/>
          </p:cNvSpPr>
          <p:nvPr>
            <p:ph type="dt"/>
          </p:nvPr>
        </p:nvSpPr>
        <p:spPr>
          <a:xfrm>
            <a:off x="3315600" y="6305400"/>
            <a:ext cx="2399040" cy="475920"/>
          </a:xfrm>
          <a:prstGeom prst="rect">
            <a:avLst/>
          </a:prstGeom>
        </p:spPr>
        <p:txBody>
          <a:bodyPr lIns="90000" tIns="45000" rIns="90000" bIns="45000" anchor="b"/>
          <a:lstStyle/>
          <a:p>
            <a:pPr algn="r">
              <a:lnSpc>
                <a:spcPct val="100000"/>
              </a:lnSpc>
            </a:pPr>
            <a:fld id="{7B22EC1C-3529-405F-902D-1DA5AAA372B3}" type="datetime">
              <a:rPr lang="en-AU" sz="1200" b="0" strike="noStrike" spc="-1">
                <a:solidFill>
                  <a:srgbClr val="B5A989"/>
                </a:solidFill>
                <a:uFill>
                  <a:solidFill>
                    <a:srgbClr val="FFFFFF"/>
                  </a:solidFill>
                </a:uFill>
                <a:latin typeface="Gill Sans MT"/>
              </a:rPr>
              <a:t>22/12/19</a:t>
            </a:fld>
            <a:endParaRPr lang="en-AU" sz="1200" b="0" strike="noStrike" spc="-1">
              <a:solidFill>
                <a:srgbClr val="000000"/>
              </a:solidFill>
              <a:uFill>
                <a:solidFill>
                  <a:srgbClr val="FFFFFF"/>
                </a:solidFill>
              </a:uFill>
              <a:latin typeface="Times New Roman"/>
            </a:endParaRPr>
          </a:p>
        </p:txBody>
      </p:sp>
      <p:sp>
        <p:nvSpPr>
          <p:cNvPr id="87" name="PlaceHolder 4"/>
          <p:cNvSpPr>
            <a:spLocks noGrp="1"/>
          </p:cNvSpPr>
          <p:nvPr>
            <p:ph type="ftr"/>
          </p:nvPr>
        </p:nvSpPr>
        <p:spPr>
          <a:xfrm>
            <a:off x="5354280" y="6305400"/>
            <a:ext cx="3255840" cy="475920"/>
          </a:xfrm>
          <a:prstGeom prst="rect">
            <a:avLst/>
          </a:prstGeom>
        </p:spPr>
        <p:txBody>
          <a:bodyPr lIns="90000" tIns="45000" rIns="90000" bIns="45000" anchor="b"/>
          <a:lstStyle/>
          <a:p>
            <a:endParaRPr lang="en-AU" sz="2400" b="0" strike="noStrike" spc="-1">
              <a:solidFill>
                <a:srgbClr val="000000"/>
              </a:solidFill>
              <a:uFill>
                <a:solidFill>
                  <a:srgbClr val="FFFFFF"/>
                </a:solidFill>
              </a:uFill>
              <a:latin typeface="Times New Roman"/>
            </a:endParaRPr>
          </a:p>
        </p:txBody>
      </p:sp>
      <p:sp>
        <p:nvSpPr>
          <p:cNvPr id="88" name="PlaceHolder 5"/>
          <p:cNvSpPr>
            <a:spLocks noGrp="1"/>
          </p:cNvSpPr>
          <p:nvPr>
            <p:ph type="sldNum"/>
          </p:nvPr>
        </p:nvSpPr>
        <p:spPr>
          <a:xfrm>
            <a:off x="8556840" y="6305400"/>
            <a:ext cx="513720" cy="475920"/>
          </a:xfrm>
          <a:prstGeom prst="rect">
            <a:avLst/>
          </a:prstGeom>
        </p:spPr>
        <p:txBody>
          <a:bodyPr lIns="90000" tIns="45000" rIns="90000" bIns="45000" anchor="b"/>
          <a:lstStyle/>
          <a:p>
            <a:pPr algn="ctr">
              <a:lnSpc>
                <a:spcPct val="100000"/>
              </a:lnSpc>
            </a:pPr>
            <a:fld id="{2D880277-D928-4277-AF85-7CE900D5093B}" type="slidenum">
              <a:rPr lang="en-AU" sz="1200" b="0" strike="noStrike" spc="-1">
                <a:solidFill>
                  <a:srgbClr val="B5A989"/>
                </a:solidFill>
                <a:uFill>
                  <a:solidFill>
                    <a:srgbClr val="FFFFFF"/>
                  </a:solidFill>
                </a:uFill>
                <a:latin typeface="Gill Sans MT"/>
              </a:rPr>
              <a:t>‹#›</a:t>
            </a:fld>
            <a:endParaRPr lang="en-AU" sz="1200" b="0" strike="noStrike" spc="-1">
              <a:solidFill>
                <a:srgbClr val="000000"/>
              </a:solidFill>
              <a:uFill>
                <a:solidFill>
                  <a:srgbClr val="FFFFFF"/>
                </a:solidFill>
              </a:uFill>
              <a:latin typeface="Times New Roman"/>
            </a:endParaRPr>
          </a:p>
        </p:txBody>
      </p:sp>
      <p:sp>
        <p:nvSpPr>
          <p:cNvPr id="89" name="PlaceHolder 6"/>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Gill Sans M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uFill>
                  <a:solidFill>
                    <a:srgbClr val="FFFFFF"/>
                  </a:solidFill>
                </a:uFill>
                <a:latin typeface="Gill Sans M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Gill Sans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126" name="CustomShape 1" hidden="1"/>
          <p:cNvSpPr/>
          <p:nvPr/>
        </p:nvSpPr>
        <p:spPr>
          <a:xfrm>
            <a:off x="0" y="0"/>
            <a:ext cx="9143640" cy="685764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127" name="CustomShape 2"/>
          <p:cNvSpPr/>
          <p:nvPr/>
        </p:nvSpPr>
        <p:spPr>
          <a:xfrm>
            <a:off x="0" y="0"/>
            <a:ext cx="9143640" cy="6857640"/>
          </a:xfrm>
          <a:prstGeom prst="rect">
            <a:avLst/>
          </a:prstGeom>
          <a:solidFill>
            <a:schemeClr val="bg1"/>
          </a:solidFill>
          <a:ln>
            <a:noFill/>
          </a:ln>
          <a:effectLst>
            <a:outerShdw blurRad="63500" dist="25400" dir="5400000" rotWithShape="0">
              <a:srgbClr val="000000">
                <a:alpha val="44000"/>
              </a:srgbClr>
            </a:outerShdw>
          </a:effectLst>
        </p:spPr>
        <p:style>
          <a:lnRef idx="3">
            <a:schemeClr val="lt1"/>
          </a:lnRef>
          <a:fillRef idx="1">
            <a:schemeClr val="accent1"/>
          </a:fillRef>
          <a:effectRef idx="1">
            <a:schemeClr val="accent1"/>
          </a:effectRef>
          <a:fontRef idx="minor"/>
        </p:style>
      </p:sp>
      <p:sp>
        <p:nvSpPr>
          <p:cNvPr id="128" name="PlaceHolder 3"/>
          <p:cNvSpPr>
            <a:spLocks noGrp="1"/>
          </p:cNvSpPr>
          <p:nvPr>
            <p:ph type="dt"/>
          </p:nvPr>
        </p:nvSpPr>
        <p:spPr>
          <a:xfrm>
            <a:off x="3315600" y="6305400"/>
            <a:ext cx="2399040" cy="475920"/>
          </a:xfrm>
          <a:prstGeom prst="rect">
            <a:avLst/>
          </a:prstGeom>
        </p:spPr>
        <p:txBody>
          <a:bodyPr lIns="90000" tIns="45000" rIns="90000" bIns="45000" anchor="b"/>
          <a:lstStyle/>
          <a:p>
            <a:pPr algn="r">
              <a:lnSpc>
                <a:spcPct val="100000"/>
              </a:lnSpc>
            </a:pPr>
            <a:fld id="{FAF494DC-22F8-4C00-832D-83EB43C515AA}" type="datetime">
              <a:rPr lang="en-AU" sz="1200" b="0" strike="noStrike" spc="-1">
                <a:solidFill>
                  <a:srgbClr val="B5A989"/>
                </a:solidFill>
                <a:uFill>
                  <a:solidFill>
                    <a:srgbClr val="FFFFFF"/>
                  </a:solidFill>
                </a:uFill>
                <a:latin typeface="Gill Sans MT"/>
              </a:rPr>
              <a:t>22/12/19</a:t>
            </a:fld>
            <a:endParaRPr lang="en-AU" sz="1200" b="0" strike="noStrike" spc="-1">
              <a:solidFill>
                <a:srgbClr val="000000"/>
              </a:solidFill>
              <a:uFill>
                <a:solidFill>
                  <a:srgbClr val="FFFFFF"/>
                </a:solidFill>
              </a:uFill>
              <a:latin typeface="Times New Roman"/>
            </a:endParaRPr>
          </a:p>
        </p:txBody>
      </p:sp>
      <p:sp>
        <p:nvSpPr>
          <p:cNvPr id="129" name="PlaceHolder 4"/>
          <p:cNvSpPr>
            <a:spLocks noGrp="1"/>
          </p:cNvSpPr>
          <p:nvPr>
            <p:ph type="ftr"/>
          </p:nvPr>
        </p:nvSpPr>
        <p:spPr>
          <a:xfrm>
            <a:off x="5354280" y="6305400"/>
            <a:ext cx="3255840" cy="475920"/>
          </a:xfrm>
          <a:prstGeom prst="rect">
            <a:avLst/>
          </a:prstGeom>
        </p:spPr>
        <p:txBody>
          <a:bodyPr lIns="90000" tIns="45000" rIns="90000" bIns="45000" anchor="b"/>
          <a:lstStyle/>
          <a:p>
            <a:endParaRPr lang="en-AU" sz="2400" b="0" strike="noStrike" spc="-1">
              <a:solidFill>
                <a:srgbClr val="000000"/>
              </a:solidFill>
              <a:uFill>
                <a:solidFill>
                  <a:srgbClr val="FFFFFF"/>
                </a:solidFill>
              </a:uFill>
              <a:latin typeface="Times New Roman"/>
            </a:endParaRPr>
          </a:p>
        </p:txBody>
      </p:sp>
      <p:sp>
        <p:nvSpPr>
          <p:cNvPr id="130" name="PlaceHolder 5"/>
          <p:cNvSpPr>
            <a:spLocks noGrp="1"/>
          </p:cNvSpPr>
          <p:nvPr>
            <p:ph type="sldNum"/>
          </p:nvPr>
        </p:nvSpPr>
        <p:spPr>
          <a:xfrm>
            <a:off x="8556840" y="6305400"/>
            <a:ext cx="513720" cy="475920"/>
          </a:xfrm>
          <a:prstGeom prst="rect">
            <a:avLst/>
          </a:prstGeom>
        </p:spPr>
        <p:txBody>
          <a:bodyPr lIns="90000" tIns="45000" rIns="90000" bIns="45000" anchor="b"/>
          <a:lstStyle/>
          <a:p>
            <a:pPr algn="ctr">
              <a:lnSpc>
                <a:spcPct val="100000"/>
              </a:lnSpc>
            </a:pPr>
            <a:fld id="{046405B5-8F30-4D8F-892B-55A58ACA62F3}" type="slidenum">
              <a:rPr lang="en-AU" sz="1200" b="0" strike="noStrike" spc="-1">
                <a:solidFill>
                  <a:srgbClr val="B5A989"/>
                </a:solidFill>
                <a:uFill>
                  <a:solidFill>
                    <a:srgbClr val="FFFFFF"/>
                  </a:solidFill>
                </a:uFill>
                <a:latin typeface="Gill Sans MT"/>
              </a:rPr>
              <a:t>‹#›</a:t>
            </a:fld>
            <a:endParaRPr lang="en-AU" sz="1200" b="0" strike="noStrike" spc="-1">
              <a:solidFill>
                <a:srgbClr val="000000"/>
              </a:solidFill>
              <a:uFill>
                <a:solidFill>
                  <a:srgbClr val="FFFFFF"/>
                </a:solidFill>
              </a:uFill>
              <a:latin typeface="Times New Roman"/>
            </a:endParaRPr>
          </a:p>
        </p:txBody>
      </p:sp>
      <p:sp>
        <p:nvSpPr>
          <p:cNvPr id="131" name="PlaceHolder 6"/>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Gill Sans MT"/>
              </a:rPr>
              <a:t>Click to edit the title text format</a:t>
            </a:r>
          </a:p>
        </p:txBody>
      </p:sp>
      <p:sp>
        <p:nvSpPr>
          <p:cNvPr id="132" name="PlaceHolder 7"/>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Gill Sans MT"/>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uFill>
                  <a:solidFill>
                    <a:srgbClr val="FFFFFF"/>
                  </a:solidFill>
                </a:uFill>
                <a:latin typeface="Gill Sans MT"/>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Gill Sans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Gill Sans MT"/>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820800" y="4005720"/>
            <a:ext cx="7542000" cy="2006640"/>
          </a:xfrm>
          <a:prstGeom prst="rect">
            <a:avLst/>
          </a:prstGeom>
          <a:noFill/>
          <a:ln>
            <a:noFill/>
          </a:ln>
        </p:spPr>
        <p:txBody>
          <a:bodyPr lIns="90000" tIns="0" rIns="90000" bIns="45000"/>
          <a:lstStyle/>
          <a:p>
            <a:pPr marL="27360" algn="ctr">
              <a:lnSpc>
                <a:spcPct val="100000"/>
              </a:lnSpc>
              <a:spcBef>
                <a:spcPts val="601"/>
              </a:spcBef>
            </a:pPr>
            <a:r>
              <a:rPr lang="en-AU" sz="6600" b="1" strike="noStrike" spc="-1" dirty="0">
                <a:solidFill>
                  <a:srgbClr val="361309"/>
                </a:solidFill>
                <a:uFill>
                  <a:solidFill>
                    <a:srgbClr val="FFFFFF"/>
                  </a:solidFill>
                </a:uFill>
                <a:latin typeface="Gill Sans MT"/>
              </a:rPr>
              <a:t>CWP Workshop</a:t>
            </a:r>
            <a:endParaRPr lang="en-AU" sz="6600" b="0" strike="noStrike" spc="-1" dirty="0">
              <a:solidFill>
                <a:srgbClr val="000000"/>
              </a:solidFill>
              <a:uFill>
                <a:solidFill>
                  <a:srgbClr val="FFFFFF"/>
                </a:solidFill>
              </a:uFill>
              <a:latin typeface="Arial"/>
            </a:endParaRPr>
          </a:p>
          <a:p>
            <a:pPr marL="27360" algn="ctr">
              <a:lnSpc>
                <a:spcPct val="100000"/>
              </a:lnSpc>
              <a:spcBef>
                <a:spcPts val="601"/>
              </a:spcBef>
            </a:pPr>
            <a:r>
              <a:rPr lang="en-AU" sz="3600" b="0" strike="noStrike" spc="-1" dirty="0">
                <a:solidFill>
                  <a:srgbClr val="361309"/>
                </a:solidFill>
                <a:uFill>
                  <a:solidFill>
                    <a:srgbClr val="FFFFFF"/>
                  </a:solidFill>
                </a:uFill>
                <a:latin typeface="Gill Sans MT"/>
              </a:rPr>
              <a:t>6 January 2020</a:t>
            </a:r>
            <a:endParaRPr lang="en-AU" sz="3600" b="0" strike="noStrike" spc="-1" dirty="0">
              <a:solidFill>
                <a:srgbClr val="000000"/>
              </a:solidFill>
              <a:uFill>
                <a:solidFill>
                  <a:srgbClr val="FFFFFF"/>
                </a:solidFill>
              </a:uFill>
              <a:latin typeface="Arial"/>
            </a:endParaRPr>
          </a:p>
          <a:p>
            <a:pPr marL="27360" algn="ctr">
              <a:lnSpc>
                <a:spcPct val="100000"/>
              </a:lnSpc>
              <a:spcBef>
                <a:spcPts val="601"/>
              </a:spcBef>
            </a:pPr>
            <a:r>
              <a:rPr lang="en-AU" sz="3600" b="0" strike="noStrike" spc="-1" dirty="0">
                <a:solidFill>
                  <a:srgbClr val="361309"/>
                </a:solidFill>
                <a:uFill>
                  <a:solidFill>
                    <a:srgbClr val="FFFFFF"/>
                  </a:solidFill>
                </a:uFill>
                <a:latin typeface="Gill Sans MT"/>
              </a:rPr>
              <a:t>Golden,  Colorado</a:t>
            </a:r>
            <a:endParaRPr lang="en-AU" sz="3600" b="0" strike="noStrike" spc="-1" dirty="0">
              <a:solidFill>
                <a:srgbClr val="000000"/>
              </a:solidFill>
              <a:uFill>
                <a:solidFill>
                  <a:srgbClr val="FFFFFF"/>
                </a:solidFill>
              </a:uFill>
              <a:latin typeface="Arial"/>
            </a:endParaRPr>
          </a:p>
        </p:txBody>
      </p:sp>
      <p:pic>
        <p:nvPicPr>
          <p:cNvPr id="170" name="Picture 5"/>
          <p:cNvPicPr/>
          <p:nvPr/>
        </p:nvPicPr>
        <p:blipFill>
          <a:blip r:embed="rId2"/>
          <a:stretch/>
        </p:blipFill>
        <p:spPr>
          <a:xfrm>
            <a:off x="2043000" y="242640"/>
            <a:ext cx="5074200" cy="3762720"/>
          </a:xfrm>
          <a:prstGeom prst="rect">
            <a:avLst/>
          </a:prstGeom>
          <a:ln>
            <a:noFill/>
          </a:ln>
        </p:spPr>
      </p:pic>
      <p:sp>
        <p:nvSpPr>
          <p:cNvPr id="171" name="CustomShape 2"/>
          <p:cNvSpPr/>
          <p:nvPr/>
        </p:nvSpPr>
        <p:spPr>
          <a:xfrm>
            <a:off x="973080" y="5826960"/>
            <a:ext cx="7542000" cy="1030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838080" y="380880"/>
            <a:ext cx="7543440" cy="837720"/>
          </a:xfrm>
          <a:prstGeom prst="rect">
            <a:avLst/>
          </a:prstGeom>
          <a:noFill/>
          <a:ln>
            <a:noFill/>
          </a:ln>
        </p:spPr>
        <p:txBody>
          <a:bodyPr lIns="90000" tIns="45000" rIns="90000" bIns="45000" anchor="ctr">
            <a:normAutofit/>
          </a:bodyPr>
          <a:lstStyle/>
          <a:p>
            <a:pPr algn="ctr">
              <a:lnSpc>
                <a:spcPct val="100000"/>
              </a:lnSpc>
            </a:pPr>
            <a:r>
              <a:rPr lang="en-US" sz="4400" b="1" strike="noStrike" spc="-1">
                <a:solidFill>
                  <a:srgbClr val="964305"/>
                </a:solidFill>
                <a:uFill>
                  <a:solidFill>
                    <a:srgbClr val="FFFFFF"/>
                  </a:solidFill>
                </a:uFill>
                <a:latin typeface="Verdana"/>
              </a:rPr>
              <a:t>Claerbout’s Principle</a:t>
            </a:r>
            <a:endParaRPr lang="en-US" sz="4400" b="0" strike="noStrike" spc="-1">
              <a:solidFill>
                <a:srgbClr val="000000"/>
              </a:solidFill>
              <a:uFill>
                <a:solidFill>
                  <a:srgbClr val="FFFFFF"/>
                </a:solidFill>
              </a:uFill>
              <a:latin typeface="Gill Sans MT"/>
            </a:endParaRPr>
          </a:p>
        </p:txBody>
      </p:sp>
      <p:sp>
        <p:nvSpPr>
          <p:cNvPr id="191" name="TextShape 2"/>
          <p:cNvSpPr txBox="1"/>
          <p:nvPr/>
        </p:nvSpPr>
        <p:spPr>
          <a:xfrm>
            <a:off x="153720" y="1942920"/>
            <a:ext cx="5793480" cy="5339880"/>
          </a:xfrm>
          <a:prstGeom prst="rect">
            <a:avLst/>
          </a:prstGeom>
          <a:noFill/>
          <a:ln>
            <a:noFill/>
          </a:ln>
        </p:spPr>
        <p:txBody>
          <a:bodyPr lIns="90000" tIns="45000" rIns="90000" bIns="45000"/>
          <a:lstStyle/>
          <a:p>
            <a:pPr marL="365760" indent="-282960">
              <a:lnSpc>
                <a:spcPct val="110000"/>
              </a:lnSpc>
              <a:spcBef>
                <a:spcPts val="601"/>
              </a:spcBef>
            </a:pPr>
            <a:r>
              <a:rPr lang="en-US" sz="2000" b="0" strike="noStrike" spc="-1">
                <a:solidFill>
                  <a:srgbClr val="000000"/>
                </a:solidFill>
                <a:uFill>
                  <a:solidFill>
                    <a:srgbClr val="FFFFFF"/>
                  </a:solidFill>
                </a:uFill>
                <a:latin typeface="Verdana"/>
              </a:rPr>
              <a:t>   </a:t>
            </a:r>
            <a:r>
              <a:rPr lang="en-US" sz="2000" b="0" strike="noStrike" spc="-1">
                <a:solidFill>
                  <a:srgbClr val="000000"/>
                </a:solidFill>
                <a:uFill>
                  <a:solidFill>
                    <a:srgbClr val="FFFFFF"/>
                  </a:solidFill>
                </a:uFill>
                <a:latin typeface="Arial"/>
              </a:rPr>
              <a:t>“</a:t>
            </a:r>
            <a:r>
              <a:rPr lang="en-US" sz="2000" b="0" strike="noStrike" spc="-1">
                <a:solidFill>
                  <a:srgbClr val="000000"/>
                </a:solidFill>
                <a:uFill>
                  <a:solidFill>
                    <a:srgbClr val="FFFFFF"/>
                  </a:solidFill>
                </a:uFill>
                <a:latin typeface="Verdana"/>
              </a:rPr>
              <a:t>An article about computational science in a scientific publication is not</a:t>
            </a:r>
            <a:r>
              <a:rPr lang="en-US" sz="2000" b="0" i="1" strike="noStrike" spc="-1">
                <a:solidFill>
                  <a:srgbClr val="000000"/>
                </a:solidFill>
                <a:uFill>
                  <a:solidFill>
                    <a:srgbClr val="FFFFFF"/>
                  </a:solidFill>
                </a:uFill>
                <a:latin typeface="Verdana"/>
              </a:rPr>
              <a:t> </a:t>
            </a:r>
            <a:r>
              <a:rPr lang="en-US" sz="2000" b="0" strike="noStrike" spc="-1">
                <a:solidFill>
                  <a:srgbClr val="000000"/>
                </a:solidFill>
                <a:uFill>
                  <a:solidFill>
                    <a:srgbClr val="FFFFFF"/>
                  </a:solidFill>
                </a:uFill>
                <a:latin typeface="Verdana"/>
              </a:rPr>
              <a:t>the scholarship itself, it is merely advertising</a:t>
            </a:r>
            <a:r>
              <a:rPr lang="en-US" sz="2000" b="0" i="1" strike="noStrike" spc="-1">
                <a:solidFill>
                  <a:srgbClr val="000000"/>
                </a:solidFill>
                <a:uFill>
                  <a:solidFill>
                    <a:srgbClr val="FFFFFF"/>
                  </a:solidFill>
                </a:uFill>
                <a:latin typeface="Verdana"/>
              </a:rPr>
              <a:t> </a:t>
            </a:r>
            <a:r>
              <a:rPr lang="en-US" sz="2000" b="0" strike="noStrike" spc="-1">
                <a:solidFill>
                  <a:srgbClr val="000000"/>
                </a:solidFill>
                <a:uFill>
                  <a:solidFill>
                    <a:srgbClr val="FFFFFF"/>
                  </a:solidFill>
                </a:uFill>
                <a:latin typeface="Verdana"/>
              </a:rPr>
              <a:t>of the scholarship. The actual scholarship is the </a:t>
            </a:r>
            <a:r>
              <a:rPr lang="en-US" sz="2000" b="1" strike="noStrike" spc="-1">
                <a:solidFill>
                  <a:srgbClr val="C32D2E"/>
                </a:solidFill>
                <a:uFill>
                  <a:solidFill>
                    <a:srgbClr val="FFFFFF"/>
                  </a:solidFill>
                </a:uFill>
                <a:latin typeface="Verdana"/>
              </a:rPr>
              <a:t>complete software development environment and the complete set of instructions which generated the figures</a:t>
            </a:r>
            <a:r>
              <a:rPr lang="en-US" sz="2000" b="0" strike="noStrike" spc="-1">
                <a:solidFill>
                  <a:srgbClr val="000000"/>
                </a:solidFill>
                <a:uFill>
                  <a:solidFill>
                    <a:srgbClr val="FFFFFF"/>
                  </a:solidFill>
                </a:uFill>
                <a:latin typeface="Verdana"/>
              </a:rPr>
              <a:t>.</a:t>
            </a:r>
            <a:r>
              <a:rPr lang="en-US" sz="2000" b="0" strike="noStrike" spc="-1">
                <a:solidFill>
                  <a:srgbClr val="000000"/>
                </a:solidFill>
                <a:uFill>
                  <a:solidFill>
                    <a:srgbClr val="FFFFFF"/>
                  </a:solidFill>
                </a:uFill>
                <a:latin typeface="Arial"/>
              </a:rPr>
              <a:t>”</a:t>
            </a:r>
            <a:r>
              <a:rPr lang="en-US" sz="2000" b="0" strike="noStrike" spc="-1">
                <a:solidFill>
                  <a:srgbClr val="000000"/>
                </a:solidFill>
                <a:uFill>
                  <a:solidFill>
                    <a:srgbClr val="FFFFFF"/>
                  </a:solidFill>
                </a:uFill>
                <a:latin typeface="Verdana"/>
              </a:rPr>
              <a:t>  </a:t>
            </a:r>
            <a:endParaRPr lang="en-US" sz="2000" b="0" strike="noStrike" spc="-1">
              <a:solidFill>
                <a:srgbClr val="000000"/>
              </a:solidFill>
              <a:uFill>
                <a:solidFill>
                  <a:srgbClr val="FFFFFF"/>
                </a:solidFill>
              </a:uFill>
              <a:latin typeface="Gill Sans MT"/>
            </a:endParaRPr>
          </a:p>
          <a:p>
            <a:pPr marL="365760" indent="-282960">
              <a:lnSpc>
                <a:spcPct val="110000"/>
              </a:lnSpc>
              <a:spcBef>
                <a:spcPts val="601"/>
              </a:spcBef>
            </a:pPr>
            <a:r>
              <a:rPr lang="en-US" sz="2000" b="0" strike="noStrike" spc="-1">
                <a:solidFill>
                  <a:srgbClr val="000000"/>
                </a:solidFill>
                <a:uFill>
                  <a:solidFill>
                    <a:srgbClr val="FFFFFF"/>
                  </a:solidFill>
                </a:uFill>
                <a:latin typeface="Verdana"/>
              </a:rPr>
              <a:t>   (Buckheit and Donoho, 1995)</a:t>
            </a:r>
            <a:endParaRPr lang="en-US" sz="2000" b="0" strike="noStrike" spc="-1">
              <a:solidFill>
                <a:srgbClr val="000000"/>
              </a:solidFill>
              <a:uFill>
                <a:solidFill>
                  <a:srgbClr val="FFFFFF"/>
                </a:solidFill>
              </a:uFill>
              <a:latin typeface="Gill Sans MT"/>
            </a:endParaRPr>
          </a:p>
        </p:txBody>
      </p:sp>
      <p:pic>
        <p:nvPicPr>
          <p:cNvPr id="192" name="Picture 4"/>
          <p:cNvPicPr/>
          <p:nvPr/>
        </p:nvPicPr>
        <p:blipFill>
          <a:blip r:embed="rId2"/>
          <a:stretch/>
        </p:blipFill>
        <p:spPr>
          <a:xfrm>
            <a:off x="5947920" y="1942560"/>
            <a:ext cx="2664000" cy="3475440"/>
          </a:xfrm>
          <a:prstGeom prst="rect">
            <a:avLst/>
          </a:prstGeom>
          <a:ln w="9360">
            <a:solidFill>
              <a:schemeClr val="tx1"/>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501480" y="274680"/>
            <a:ext cx="8431560" cy="114264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964305"/>
                </a:solidFill>
                <a:uFill>
                  <a:solidFill>
                    <a:srgbClr val="FFFFFF"/>
                  </a:solidFill>
                </a:uFill>
                <a:latin typeface="Verdana"/>
              </a:rPr>
              <a:t>Reproducible Research</a:t>
            </a:r>
            <a:endParaRPr lang="en-US" sz="4400" b="0" strike="noStrike" spc="-1">
              <a:solidFill>
                <a:srgbClr val="000000"/>
              </a:solidFill>
              <a:uFill>
                <a:solidFill>
                  <a:srgbClr val="FFFFFF"/>
                </a:solidFill>
              </a:uFill>
              <a:latin typeface="Gill Sans MT"/>
            </a:endParaRPr>
          </a:p>
        </p:txBody>
      </p:sp>
      <p:sp>
        <p:nvSpPr>
          <p:cNvPr id="194" name="TextShape 2"/>
          <p:cNvSpPr txBox="1"/>
          <p:nvPr/>
        </p:nvSpPr>
        <p:spPr>
          <a:xfrm>
            <a:off x="0" y="1568520"/>
            <a:ext cx="8889120" cy="5041440"/>
          </a:xfrm>
          <a:prstGeom prst="rect">
            <a:avLst/>
          </a:prstGeom>
          <a:noFill/>
          <a:ln>
            <a:noFill/>
          </a:ln>
        </p:spPr>
        <p:txBody>
          <a:bodyPr lIns="90000" tIns="45000" rIns="90000" bIns="45000">
            <a:normAutofit fontScale="55000" lnSpcReduction="20000"/>
          </a:bodyPr>
          <a:lstStyle/>
          <a:p>
            <a:pPr marL="365760" indent="-282960">
              <a:lnSpc>
                <a:spcPct val="120000"/>
              </a:lnSpc>
              <a:spcBef>
                <a:spcPts val="601"/>
              </a:spcBef>
            </a:pPr>
            <a:r>
              <a:rPr lang="en-US" sz="2400" b="0" strike="noStrike" spc="-1">
                <a:solidFill>
                  <a:srgbClr val="000000"/>
                </a:solidFill>
                <a:uFill>
                  <a:solidFill>
                    <a:srgbClr val="FFFFFF"/>
                  </a:solidFill>
                </a:uFill>
                <a:latin typeface="Verdana"/>
              </a:rPr>
              <a:t>  </a:t>
            </a:r>
            <a:r>
              <a:rPr lang="en-US" sz="4100" b="0" strike="noStrike" spc="-1">
                <a:solidFill>
                  <a:srgbClr val="000000"/>
                </a:solidFill>
                <a:uFill>
                  <a:solidFill>
                    <a:srgbClr val="FFFFFF"/>
                  </a:solidFill>
                </a:uFill>
                <a:latin typeface="Verdana"/>
              </a:rPr>
              <a:t> </a:t>
            </a:r>
            <a:r>
              <a:rPr lang="en-US" sz="4100" b="0" strike="noStrike" spc="-1">
                <a:solidFill>
                  <a:srgbClr val="000000"/>
                </a:solidFill>
                <a:uFill>
                  <a:solidFill>
                    <a:srgbClr val="FFFFFF"/>
                  </a:solidFill>
                </a:uFill>
                <a:latin typeface="Arial"/>
              </a:rPr>
              <a:t>“</a:t>
            </a:r>
            <a:r>
              <a:rPr lang="en-US" sz="4100" b="0" strike="noStrike" spc="-1">
                <a:solidFill>
                  <a:srgbClr val="000000"/>
                </a:solidFill>
                <a:uFill>
                  <a:solidFill>
                    <a:srgbClr val="FFFFFF"/>
                  </a:solidFill>
                </a:uFill>
                <a:latin typeface="Verdana"/>
              </a:rPr>
              <a:t>It is a big chore for one researcher to reproduce the analysis and computational results of another […] I discovered that this problem has a simple technological solution: illustrations (figures) in a technical document are made by </a:t>
            </a:r>
            <a:r>
              <a:rPr lang="en-US" sz="4100" b="1" strike="noStrike" spc="-1">
                <a:solidFill>
                  <a:srgbClr val="C32D2E"/>
                </a:solidFill>
                <a:uFill>
                  <a:solidFill>
                    <a:srgbClr val="FFFFFF"/>
                  </a:solidFill>
                </a:uFill>
                <a:latin typeface="Verdana"/>
              </a:rPr>
              <a:t>programs and command scripts that along with required data should be linked to the document itself </a:t>
            </a:r>
            <a:r>
              <a:rPr lang="en-US" sz="4100" b="0" strike="noStrike" spc="-1">
                <a:solidFill>
                  <a:srgbClr val="000000"/>
                </a:solidFill>
                <a:uFill>
                  <a:solidFill>
                    <a:srgbClr val="FFFFFF"/>
                  </a:solidFill>
                </a:uFill>
                <a:latin typeface="Verdana"/>
              </a:rPr>
              <a:t>[…] This is hardly any extra work for the author, but it makes the document much more valuable to readers who possess the document in electronic form because they are able to track down the computations that lead to the illustrations.</a:t>
            </a:r>
            <a:r>
              <a:rPr lang="en-US" sz="4100" b="0" strike="noStrike" spc="-1">
                <a:solidFill>
                  <a:srgbClr val="000000"/>
                </a:solidFill>
                <a:uFill>
                  <a:solidFill>
                    <a:srgbClr val="FFFFFF"/>
                  </a:solidFill>
                </a:uFill>
                <a:latin typeface="Arial"/>
              </a:rPr>
              <a:t>”</a:t>
            </a:r>
            <a:r>
              <a:rPr lang="en-US" sz="4100" b="0" strike="noStrike" spc="-1">
                <a:solidFill>
                  <a:srgbClr val="000000"/>
                </a:solidFill>
                <a:uFill>
                  <a:solidFill>
                    <a:srgbClr val="FFFFFF"/>
                  </a:solidFill>
                </a:uFill>
                <a:latin typeface="Verdana"/>
              </a:rPr>
              <a:t> </a:t>
            </a:r>
            <a:endParaRPr lang="en-US" sz="4100" b="0" strike="noStrike" spc="-1">
              <a:solidFill>
                <a:srgbClr val="000000"/>
              </a:solidFill>
              <a:uFill>
                <a:solidFill>
                  <a:srgbClr val="FFFFFF"/>
                </a:solidFill>
              </a:uFill>
              <a:latin typeface="Gill Sans MT"/>
            </a:endParaRPr>
          </a:p>
          <a:p>
            <a:pPr marL="365760" indent="-282960">
              <a:lnSpc>
                <a:spcPct val="120000"/>
              </a:lnSpc>
              <a:spcBef>
                <a:spcPts val="601"/>
              </a:spcBef>
            </a:pPr>
            <a:r>
              <a:rPr lang="en-US" sz="4100" b="0" strike="noStrike" spc="-1">
                <a:solidFill>
                  <a:srgbClr val="000000"/>
                </a:solidFill>
                <a:uFill>
                  <a:solidFill>
                    <a:srgbClr val="FFFFFF"/>
                  </a:solidFill>
                </a:uFill>
                <a:latin typeface="Verdana"/>
              </a:rPr>
              <a:t>                                                      (Claerbout, 1991)</a:t>
            </a:r>
            <a:endParaRPr lang="en-US" sz="4100" b="0" strike="noStrike" spc="-1">
              <a:solidFill>
                <a:srgbClr val="000000"/>
              </a:solidFill>
              <a:uFill>
                <a:solidFill>
                  <a:srgbClr val="FFFFFF"/>
                </a:solidFill>
              </a:uFill>
              <a:latin typeface="Gill Sans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914400" y="1676520"/>
            <a:ext cx="7086240" cy="4114440"/>
          </a:xfrm>
          <a:prstGeom prst="triangle">
            <a:avLst>
              <a:gd name="adj" fmla="val 50000"/>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r>
              <a:rPr lang="en-AU" sz="3600" b="0" strike="noStrike" spc="-1">
                <a:solidFill>
                  <a:srgbClr val="000000"/>
                </a:solidFill>
                <a:uFill>
                  <a:solidFill>
                    <a:srgbClr val="FFFFFF"/>
                  </a:solidFill>
                </a:uFill>
                <a:latin typeface="Arial"/>
              </a:rPr>
              <a:t>Implement</a:t>
            </a:r>
          </a:p>
          <a:p>
            <a:pPr algn="ctr">
              <a:lnSpc>
                <a:spcPct val="100000"/>
              </a:lnSpc>
            </a:pPr>
            <a:endParaRPr lang="en-AU" sz="3600" b="0" strike="noStrike" spc="-1">
              <a:solidFill>
                <a:srgbClr val="000000"/>
              </a:solidFill>
              <a:uFill>
                <a:solidFill>
                  <a:srgbClr val="FFFFFF"/>
                </a:solidFill>
              </a:uFill>
              <a:latin typeface="Arial"/>
            </a:endParaRPr>
          </a:p>
        </p:txBody>
      </p:sp>
      <p:sp>
        <p:nvSpPr>
          <p:cNvPr id="196" name="CustomShape 2"/>
          <p:cNvSpPr/>
          <p:nvPr/>
        </p:nvSpPr>
        <p:spPr>
          <a:xfrm>
            <a:off x="1752480" y="1523880"/>
            <a:ext cx="5409720" cy="3276360"/>
          </a:xfrm>
          <a:prstGeom prst="triangle">
            <a:avLst>
              <a:gd name="adj" fmla="val 50000"/>
            </a:avLst>
          </a:prstGeom>
          <a:solidFill>
            <a:srgbClr val="84AA33"/>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r>
              <a:rPr lang="en-AU" sz="3600" b="0" strike="noStrike" spc="-1">
                <a:solidFill>
                  <a:srgbClr val="000000"/>
                </a:solidFill>
                <a:uFill>
                  <a:solidFill>
                    <a:srgbClr val="FFFFFF"/>
                  </a:solidFill>
                </a:uFill>
                <a:latin typeface="Arial"/>
              </a:rPr>
              <a:t>Test</a:t>
            </a:r>
          </a:p>
          <a:p>
            <a:pPr algn="ctr">
              <a:lnSpc>
                <a:spcPct val="100000"/>
              </a:lnSpc>
            </a:pPr>
            <a:endParaRPr lang="en-AU" sz="3600" b="0" strike="noStrike" spc="-1">
              <a:solidFill>
                <a:srgbClr val="000000"/>
              </a:solidFill>
              <a:uFill>
                <a:solidFill>
                  <a:srgbClr val="FFFFFF"/>
                </a:solidFill>
              </a:uFill>
              <a:latin typeface="Arial"/>
            </a:endParaRPr>
          </a:p>
          <a:p>
            <a:pPr algn="ctr">
              <a:lnSpc>
                <a:spcPct val="100000"/>
              </a:lnSpc>
            </a:pPr>
            <a:endParaRPr lang="en-AU" sz="3600" b="0" strike="noStrike" spc="-1">
              <a:solidFill>
                <a:srgbClr val="000000"/>
              </a:solidFill>
              <a:uFill>
                <a:solidFill>
                  <a:srgbClr val="FFFFFF"/>
                </a:solidFill>
              </a:uFill>
              <a:latin typeface="Arial"/>
            </a:endParaRPr>
          </a:p>
        </p:txBody>
      </p:sp>
      <p:sp>
        <p:nvSpPr>
          <p:cNvPr id="197" name="CustomShape 3"/>
          <p:cNvSpPr/>
          <p:nvPr/>
        </p:nvSpPr>
        <p:spPr>
          <a:xfrm>
            <a:off x="2895480" y="1523880"/>
            <a:ext cx="3123720" cy="1904760"/>
          </a:xfrm>
          <a:prstGeom prst="triangle">
            <a:avLst>
              <a:gd name="adj" fmla="val 50000"/>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AU" sz="3600" b="0" strike="noStrike" spc="-1">
                <a:solidFill>
                  <a:srgbClr val="000000"/>
                </a:solidFill>
                <a:uFill>
                  <a:solidFill>
                    <a:srgbClr val="FFFFFF"/>
                  </a:solidFill>
                </a:uFill>
                <a:latin typeface="Arial"/>
              </a:rPr>
              <a:t>Publish</a:t>
            </a:r>
          </a:p>
        </p:txBody>
      </p:sp>
      <p:sp>
        <p:nvSpPr>
          <p:cNvPr id="198" name="TextShape 4"/>
          <p:cNvSpPr txBox="1"/>
          <p:nvPr/>
        </p:nvSpPr>
        <p:spPr>
          <a:xfrm>
            <a:off x="380880" y="380880"/>
            <a:ext cx="8381520" cy="837720"/>
          </a:xfrm>
          <a:prstGeom prst="rect">
            <a:avLst/>
          </a:prstGeom>
          <a:noFill/>
          <a:ln>
            <a:noFill/>
          </a:ln>
        </p:spPr>
        <p:txBody>
          <a:bodyPr lIns="90000" tIns="45000" rIns="90000" bIns="45000" anchor="ctr"/>
          <a:lstStyle/>
          <a:p>
            <a:pPr algn="ctr">
              <a:lnSpc>
                <a:spcPct val="100000"/>
              </a:lnSpc>
            </a:pPr>
            <a:r>
              <a:rPr lang="en-US" sz="3600" b="1" strike="noStrike" spc="-1">
                <a:solidFill>
                  <a:srgbClr val="572314"/>
                </a:solidFill>
                <a:uFill>
                  <a:solidFill>
                    <a:srgbClr val="FFFFFF"/>
                  </a:solidFill>
                </a:uFill>
                <a:latin typeface="Verdana"/>
              </a:rPr>
              <a:t>Research Pyramid</a:t>
            </a:r>
            <a:endParaRPr lang="en-US" sz="3600" b="0" strike="noStrike" spc="-1">
              <a:solidFill>
                <a:srgbClr val="000000"/>
              </a:solidFill>
              <a:uFill>
                <a:solidFill>
                  <a:srgbClr val="FFFFFF"/>
                </a:solidFill>
              </a:uFill>
              <a:latin typeface="Gill Sans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914400" y="1676520"/>
            <a:ext cx="7086240" cy="4114440"/>
          </a:xfrm>
          <a:prstGeom prst="triangle">
            <a:avLst>
              <a:gd name="adj" fmla="val 50000"/>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r>
              <a:rPr lang="en-AU" sz="3600" b="0" strike="noStrike" spc="-1">
                <a:solidFill>
                  <a:srgbClr val="000000"/>
                </a:solidFill>
                <a:uFill>
                  <a:solidFill>
                    <a:srgbClr val="FFFFFF"/>
                  </a:solidFill>
                </a:uFill>
                <a:latin typeface="Arial"/>
              </a:rPr>
              <a:t>Programs</a:t>
            </a:r>
          </a:p>
          <a:p>
            <a:pPr algn="ctr">
              <a:lnSpc>
                <a:spcPct val="100000"/>
              </a:lnSpc>
            </a:pPr>
            <a:endParaRPr lang="en-AU" sz="3600" b="0" strike="noStrike" spc="-1">
              <a:solidFill>
                <a:srgbClr val="000000"/>
              </a:solidFill>
              <a:uFill>
                <a:solidFill>
                  <a:srgbClr val="FFFFFF"/>
                </a:solidFill>
              </a:uFill>
              <a:latin typeface="Arial"/>
            </a:endParaRPr>
          </a:p>
        </p:txBody>
      </p:sp>
      <p:sp>
        <p:nvSpPr>
          <p:cNvPr id="200" name="CustomShape 2"/>
          <p:cNvSpPr/>
          <p:nvPr/>
        </p:nvSpPr>
        <p:spPr>
          <a:xfrm>
            <a:off x="1752480" y="1523880"/>
            <a:ext cx="5409720" cy="3276360"/>
          </a:xfrm>
          <a:prstGeom prst="triangle">
            <a:avLst>
              <a:gd name="adj" fmla="val 50000"/>
            </a:avLst>
          </a:prstGeom>
          <a:solidFill>
            <a:schemeClr val="accent4"/>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r>
              <a:rPr lang="en-AU" sz="3600" b="0" strike="noStrike" spc="-1">
                <a:solidFill>
                  <a:srgbClr val="000000"/>
                </a:solidFill>
                <a:uFill>
                  <a:solidFill>
                    <a:srgbClr val="FFFFFF"/>
                  </a:solidFill>
                </a:uFill>
                <a:latin typeface="Arial"/>
              </a:rPr>
              <a:t>Workflows</a:t>
            </a:r>
          </a:p>
          <a:p>
            <a:pPr algn="ctr">
              <a:lnSpc>
                <a:spcPct val="100000"/>
              </a:lnSpc>
            </a:pPr>
            <a:r>
              <a:rPr lang="en-AU" sz="3600" b="0" strike="noStrike" spc="-1">
                <a:solidFill>
                  <a:srgbClr val="000000"/>
                </a:solidFill>
                <a:uFill>
                  <a:solidFill>
                    <a:srgbClr val="FFFFFF"/>
                  </a:solidFill>
                </a:uFill>
                <a:latin typeface="Arial"/>
              </a:rPr>
              <a:t>Examples</a:t>
            </a:r>
          </a:p>
          <a:p>
            <a:pPr algn="ctr">
              <a:lnSpc>
                <a:spcPct val="100000"/>
              </a:lnSpc>
            </a:pPr>
            <a:endParaRPr lang="en-AU" sz="3600" b="0" strike="noStrike" spc="-1">
              <a:solidFill>
                <a:srgbClr val="000000"/>
              </a:solidFill>
              <a:uFill>
                <a:solidFill>
                  <a:srgbClr val="FFFFFF"/>
                </a:solidFill>
              </a:uFill>
              <a:latin typeface="Arial"/>
            </a:endParaRPr>
          </a:p>
          <a:p>
            <a:pPr algn="ctr">
              <a:lnSpc>
                <a:spcPct val="100000"/>
              </a:lnSpc>
            </a:pPr>
            <a:endParaRPr lang="en-AU" sz="3600" b="0" strike="noStrike" spc="-1">
              <a:solidFill>
                <a:srgbClr val="000000"/>
              </a:solidFill>
              <a:uFill>
                <a:solidFill>
                  <a:srgbClr val="FFFFFF"/>
                </a:solidFill>
              </a:uFill>
              <a:latin typeface="Arial"/>
            </a:endParaRPr>
          </a:p>
        </p:txBody>
      </p:sp>
      <p:sp>
        <p:nvSpPr>
          <p:cNvPr id="201" name="CustomShape 3"/>
          <p:cNvSpPr/>
          <p:nvPr/>
        </p:nvSpPr>
        <p:spPr>
          <a:xfrm>
            <a:off x="2895480" y="1523880"/>
            <a:ext cx="3123720" cy="1904760"/>
          </a:xfrm>
          <a:prstGeom prst="triangle">
            <a:avLst>
              <a:gd name="adj" fmla="val 50000"/>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AU" sz="3600" b="0" strike="noStrike" spc="-1">
                <a:solidFill>
                  <a:srgbClr val="000000"/>
                </a:solidFill>
                <a:uFill>
                  <a:solidFill>
                    <a:srgbClr val="FFFFFF"/>
                  </a:solidFill>
                </a:uFill>
                <a:latin typeface="Arial"/>
              </a:rPr>
              <a:t>Papers</a:t>
            </a:r>
          </a:p>
        </p:txBody>
      </p:sp>
      <p:sp>
        <p:nvSpPr>
          <p:cNvPr id="202" name="TextShape 4"/>
          <p:cNvSpPr txBox="1"/>
          <p:nvPr/>
        </p:nvSpPr>
        <p:spPr>
          <a:xfrm>
            <a:off x="380880" y="380880"/>
            <a:ext cx="8381520" cy="837720"/>
          </a:xfrm>
          <a:prstGeom prst="rect">
            <a:avLst/>
          </a:prstGeom>
          <a:noFill/>
          <a:ln>
            <a:noFill/>
          </a:ln>
        </p:spPr>
        <p:txBody>
          <a:bodyPr lIns="90000" tIns="45000" rIns="90000" bIns="45000" anchor="ctr"/>
          <a:lstStyle/>
          <a:p>
            <a:pPr algn="ctr">
              <a:lnSpc>
                <a:spcPct val="100000"/>
              </a:lnSpc>
            </a:pPr>
            <a:r>
              <a:rPr lang="en-US" sz="3600" b="1" strike="noStrike" spc="-1">
                <a:solidFill>
                  <a:srgbClr val="572314"/>
                </a:solidFill>
                <a:uFill>
                  <a:solidFill>
                    <a:srgbClr val="FFFFFF"/>
                  </a:solidFill>
                </a:uFill>
                <a:latin typeface="Verdana"/>
              </a:rPr>
              <a:t>Research Pyramid</a:t>
            </a:r>
            <a:endParaRPr lang="en-US" sz="3600" b="0" strike="noStrike" spc="-1">
              <a:solidFill>
                <a:srgbClr val="000000"/>
              </a:solidFill>
              <a:uFill>
                <a:solidFill>
                  <a:srgbClr val="FFFFFF"/>
                </a:solidFill>
              </a:uFill>
              <a:latin typeface="Gill Sans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914400" y="1676520"/>
            <a:ext cx="7086240" cy="4114440"/>
          </a:xfrm>
          <a:prstGeom prst="triangle">
            <a:avLst>
              <a:gd name="adj" fmla="val 50000"/>
            </a:avLst>
          </a:prstGeom>
          <a:solidFill>
            <a:schemeClr val="bg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indent="-216000" algn="ctr">
              <a:lnSpc>
                <a:spcPct val="100000"/>
              </a:lnSpc>
              <a:buClr>
                <a:srgbClr val="000000"/>
              </a:buClr>
              <a:buFont typeface="Wingdings" charset="2"/>
              <a:buChar char=""/>
            </a:pPr>
            <a:r>
              <a:rPr lang="en-AU" sz="3600" b="0" strike="noStrike" spc="-1">
                <a:solidFill>
                  <a:srgbClr val="000000"/>
                </a:solidFill>
                <a:uFill>
                  <a:solidFill>
                    <a:srgbClr val="FFFFFF"/>
                  </a:solidFill>
                </a:uFill>
                <a:latin typeface="Arial"/>
              </a:rPr>
              <a:t>1,000 Programs</a:t>
            </a:r>
          </a:p>
          <a:p>
            <a:pPr algn="ctr">
              <a:lnSpc>
                <a:spcPct val="100000"/>
              </a:lnSpc>
            </a:pPr>
            <a:endParaRPr lang="en-AU" sz="3600" b="0" strike="noStrike" spc="-1">
              <a:solidFill>
                <a:srgbClr val="000000"/>
              </a:solidFill>
              <a:uFill>
                <a:solidFill>
                  <a:srgbClr val="FFFFFF"/>
                </a:solidFill>
              </a:uFill>
              <a:latin typeface="Arial"/>
            </a:endParaRPr>
          </a:p>
        </p:txBody>
      </p:sp>
      <p:sp>
        <p:nvSpPr>
          <p:cNvPr id="204" name="CustomShape 2"/>
          <p:cNvSpPr/>
          <p:nvPr/>
        </p:nvSpPr>
        <p:spPr>
          <a:xfrm>
            <a:off x="1752480" y="1523880"/>
            <a:ext cx="5409720" cy="3276360"/>
          </a:xfrm>
          <a:prstGeom prst="triangle">
            <a:avLst>
              <a:gd name="adj" fmla="val 50000"/>
            </a:avLst>
          </a:prstGeom>
          <a:solidFill>
            <a:schemeClr val="accent4"/>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algn="ctr">
              <a:lnSpc>
                <a:spcPct val="100000"/>
              </a:lnSpc>
            </a:pPr>
            <a:endParaRPr lang="en-AU" sz="1800" b="0" strike="noStrike" spc="-1">
              <a:solidFill>
                <a:srgbClr val="000000"/>
              </a:solidFill>
              <a:uFill>
                <a:solidFill>
                  <a:srgbClr val="FFFFFF"/>
                </a:solidFill>
              </a:uFill>
              <a:latin typeface="Arial"/>
            </a:endParaRPr>
          </a:p>
          <a:p>
            <a:pPr indent="-216000" algn="ctr">
              <a:lnSpc>
                <a:spcPct val="100000"/>
              </a:lnSpc>
              <a:buClr>
                <a:srgbClr val="000000"/>
              </a:buClr>
              <a:buFont typeface="Wingdings" charset="2"/>
              <a:buChar char=""/>
            </a:pPr>
            <a:r>
              <a:rPr lang="en-AU" sz="3600" b="0" strike="noStrike" spc="-1">
                <a:solidFill>
                  <a:srgbClr val="000000"/>
                </a:solidFill>
                <a:uFill>
                  <a:solidFill>
                    <a:srgbClr val="FFFFFF"/>
                  </a:solidFill>
                </a:uFill>
                <a:latin typeface="Arial"/>
              </a:rPr>
              <a:t>500 Workflows</a:t>
            </a:r>
          </a:p>
          <a:p>
            <a:pPr indent="-216000" algn="ctr">
              <a:lnSpc>
                <a:spcPct val="100000"/>
              </a:lnSpc>
              <a:buClr>
                <a:srgbClr val="000000"/>
              </a:buClr>
              <a:buFont typeface="Wingdings" charset="2"/>
              <a:buChar char=""/>
            </a:pPr>
            <a:r>
              <a:rPr lang="en-AU" sz="3600" b="0" strike="noStrike" spc="-1">
                <a:solidFill>
                  <a:srgbClr val="000000"/>
                </a:solidFill>
                <a:uFill>
                  <a:solidFill>
                    <a:srgbClr val="FFFFFF"/>
                  </a:solidFill>
                </a:uFill>
                <a:latin typeface="Arial"/>
              </a:rPr>
              <a:t>5,000 Figures</a:t>
            </a:r>
          </a:p>
          <a:p>
            <a:pPr algn="ctr">
              <a:lnSpc>
                <a:spcPct val="100000"/>
              </a:lnSpc>
            </a:pPr>
            <a:endParaRPr lang="en-AU" sz="3600" b="0" strike="noStrike" spc="-1">
              <a:solidFill>
                <a:srgbClr val="000000"/>
              </a:solidFill>
              <a:uFill>
                <a:solidFill>
                  <a:srgbClr val="FFFFFF"/>
                </a:solidFill>
              </a:uFill>
              <a:latin typeface="Arial"/>
            </a:endParaRPr>
          </a:p>
          <a:p>
            <a:pPr algn="ctr">
              <a:lnSpc>
                <a:spcPct val="100000"/>
              </a:lnSpc>
            </a:pPr>
            <a:endParaRPr lang="en-AU" sz="3600" b="0" strike="noStrike" spc="-1">
              <a:solidFill>
                <a:srgbClr val="000000"/>
              </a:solidFill>
              <a:uFill>
                <a:solidFill>
                  <a:srgbClr val="FFFFFF"/>
                </a:solidFill>
              </a:uFill>
              <a:latin typeface="Arial"/>
            </a:endParaRPr>
          </a:p>
        </p:txBody>
      </p:sp>
      <p:sp>
        <p:nvSpPr>
          <p:cNvPr id="205" name="CustomShape 3"/>
          <p:cNvSpPr/>
          <p:nvPr/>
        </p:nvSpPr>
        <p:spPr>
          <a:xfrm>
            <a:off x="2895480" y="1523880"/>
            <a:ext cx="3123720" cy="1904760"/>
          </a:xfrm>
          <a:prstGeom prst="triangle">
            <a:avLst>
              <a:gd name="adj" fmla="val 50000"/>
            </a:avLst>
          </a:prstGeom>
          <a:solidFill>
            <a:schemeClr val="accent2"/>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indent="-216000" algn="ctr">
              <a:lnSpc>
                <a:spcPct val="100000"/>
              </a:lnSpc>
              <a:buClr>
                <a:srgbClr val="000000"/>
              </a:buClr>
              <a:buFont typeface="Wingdings" charset="2"/>
              <a:buChar char=""/>
            </a:pPr>
            <a:r>
              <a:rPr lang="en-AU" sz="3600" b="0" strike="noStrike" spc="-1">
                <a:solidFill>
                  <a:srgbClr val="000000"/>
                </a:solidFill>
                <a:uFill>
                  <a:solidFill>
                    <a:srgbClr val="FFFFFF"/>
                  </a:solidFill>
                </a:uFill>
                <a:latin typeface="Arial"/>
              </a:rPr>
              <a:t>150</a:t>
            </a:r>
          </a:p>
          <a:p>
            <a:pPr algn="ctr">
              <a:lnSpc>
                <a:spcPct val="100000"/>
              </a:lnSpc>
            </a:pPr>
            <a:r>
              <a:rPr lang="en-AU" sz="3600" b="0" strike="noStrike" spc="-1">
                <a:solidFill>
                  <a:srgbClr val="000000"/>
                </a:solidFill>
                <a:uFill>
                  <a:solidFill>
                    <a:srgbClr val="FFFFFF"/>
                  </a:solidFill>
                </a:uFill>
                <a:latin typeface="Arial"/>
              </a:rPr>
              <a:t>Papers</a:t>
            </a:r>
          </a:p>
          <a:p>
            <a:pPr algn="ctr">
              <a:lnSpc>
                <a:spcPct val="100000"/>
              </a:lnSpc>
            </a:pPr>
            <a:endParaRPr lang="en-AU" sz="3600" b="0" strike="noStrike" spc="-1">
              <a:solidFill>
                <a:srgbClr val="000000"/>
              </a:solidFill>
              <a:uFill>
                <a:solidFill>
                  <a:srgbClr val="FFFFFF"/>
                </a:solidFill>
              </a:uFill>
              <a:latin typeface="Arial"/>
            </a:endParaRPr>
          </a:p>
        </p:txBody>
      </p:sp>
      <p:sp>
        <p:nvSpPr>
          <p:cNvPr id="206" name="TextShape 4"/>
          <p:cNvSpPr txBox="1"/>
          <p:nvPr/>
        </p:nvSpPr>
        <p:spPr>
          <a:xfrm>
            <a:off x="380880" y="380880"/>
            <a:ext cx="8381520" cy="837720"/>
          </a:xfrm>
          <a:prstGeom prst="rect">
            <a:avLst/>
          </a:prstGeom>
          <a:noFill/>
          <a:ln>
            <a:noFill/>
          </a:ln>
        </p:spPr>
        <p:txBody>
          <a:bodyPr lIns="90000" tIns="45000" rIns="90000" bIns="45000" anchor="ctr"/>
          <a:lstStyle/>
          <a:p>
            <a:pPr algn="ctr">
              <a:lnSpc>
                <a:spcPct val="100000"/>
              </a:lnSpc>
            </a:pPr>
            <a:r>
              <a:rPr lang="en-US" sz="3600" b="1" strike="noStrike" spc="-1">
                <a:solidFill>
                  <a:srgbClr val="572314"/>
                </a:solidFill>
                <a:uFill>
                  <a:solidFill>
                    <a:srgbClr val="FFFFFF"/>
                  </a:solidFill>
                </a:uFill>
                <a:latin typeface="Verdana"/>
              </a:rPr>
              <a:t>Research Pyramid</a:t>
            </a:r>
            <a:endParaRPr lang="en-US" sz="3600" b="0" strike="noStrike" spc="-1">
              <a:solidFill>
                <a:srgbClr val="000000"/>
              </a:solidFill>
              <a:uFill>
                <a:solidFill>
                  <a:srgbClr val="FFFFFF"/>
                </a:solidFill>
              </a:uFill>
              <a:latin typeface="Gill Sans MT"/>
            </a:endParaRPr>
          </a:p>
        </p:txBody>
      </p:sp>
      <p:sp>
        <p:nvSpPr>
          <p:cNvPr id="207" name="CustomShape 5"/>
          <p:cNvSpPr/>
          <p:nvPr/>
        </p:nvSpPr>
        <p:spPr>
          <a:xfrm>
            <a:off x="5423400" y="2209680"/>
            <a:ext cx="12157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2800" b="0" strike="noStrike" spc="-1">
                <a:solidFill>
                  <a:srgbClr val="000000"/>
                </a:solidFill>
                <a:uFill>
                  <a:solidFill>
                    <a:srgbClr val="FFFFFF"/>
                  </a:solidFill>
                </a:uFill>
                <a:latin typeface="Verdana"/>
              </a:rPr>
              <a:t>LaTeX</a:t>
            </a:r>
            <a:endParaRPr lang="en-AU" sz="2800" b="0" strike="noStrike" spc="-1">
              <a:solidFill>
                <a:srgbClr val="000000"/>
              </a:solidFill>
              <a:uFill>
                <a:solidFill>
                  <a:srgbClr val="FFFFFF"/>
                </a:solidFill>
              </a:uFill>
              <a:latin typeface="Arial"/>
            </a:endParaRPr>
          </a:p>
        </p:txBody>
      </p:sp>
      <p:sp>
        <p:nvSpPr>
          <p:cNvPr id="208" name="CustomShape 6"/>
          <p:cNvSpPr/>
          <p:nvPr/>
        </p:nvSpPr>
        <p:spPr>
          <a:xfrm>
            <a:off x="6572160" y="3581280"/>
            <a:ext cx="1526760" cy="1217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2800" b="0" strike="noStrike" spc="-1">
                <a:solidFill>
                  <a:srgbClr val="000000"/>
                </a:solidFill>
                <a:uFill>
                  <a:solidFill>
                    <a:srgbClr val="FFFFFF"/>
                  </a:solidFill>
                </a:uFill>
                <a:latin typeface="Verdana"/>
              </a:rPr>
              <a:t>Python </a:t>
            </a:r>
            <a:endParaRPr lang="en-AU" sz="2800" b="0" strike="noStrike" spc="-1">
              <a:solidFill>
                <a:srgbClr val="000000"/>
              </a:solidFill>
              <a:uFill>
                <a:solidFill>
                  <a:srgbClr val="FFFFFF"/>
                </a:solidFill>
              </a:uFill>
              <a:latin typeface="Arial"/>
            </a:endParaRPr>
          </a:p>
          <a:p>
            <a:pPr>
              <a:lnSpc>
                <a:spcPct val="100000"/>
              </a:lnSpc>
            </a:pPr>
            <a:r>
              <a:rPr lang="en-AU" sz="2800" b="0" strike="noStrike" spc="-1">
                <a:solidFill>
                  <a:srgbClr val="000000"/>
                </a:solidFill>
                <a:uFill>
                  <a:solidFill>
                    <a:srgbClr val="FFFFFF"/>
                  </a:solidFill>
                </a:uFill>
                <a:latin typeface="Verdana"/>
              </a:rPr>
              <a:t>  SCons</a:t>
            </a:r>
            <a:endParaRPr lang="en-AU" sz="2800" b="0" strike="noStrike" spc="-1">
              <a:solidFill>
                <a:srgbClr val="000000"/>
              </a:solidFill>
              <a:uFill>
                <a:solidFill>
                  <a:srgbClr val="FFFFFF"/>
                </a:solidFill>
              </a:uFill>
              <a:latin typeface="Arial"/>
            </a:endParaRPr>
          </a:p>
          <a:p>
            <a:pPr>
              <a:lnSpc>
                <a:spcPct val="100000"/>
              </a:lnSpc>
            </a:pPr>
            <a:endParaRPr lang="en-AU" sz="2800" b="0" strike="noStrike" spc="-1">
              <a:solidFill>
                <a:srgbClr val="000000"/>
              </a:solidFill>
              <a:uFill>
                <a:solidFill>
                  <a:srgbClr val="FFFFFF"/>
                </a:solidFill>
              </a:uFill>
              <a:latin typeface="Arial"/>
            </a:endParaRPr>
          </a:p>
        </p:txBody>
      </p:sp>
      <p:sp>
        <p:nvSpPr>
          <p:cNvPr id="209" name="CustomShape 7"/>
          <p:cNvSpPr/>
          <p:nvPr/>
        </p:nvSpPr>
        <p:spPr>
          <a:xfrm>
            <a:off x="7624440" y="4876920"/>
            <a:ext cx="976680" cy="943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AU" sz="2800" b="0" strike="noStrike" spc="-1">
                <a:solidFill>
                  <a:srgbClr val="000000"/>
                </a:solidFill>
                <a:uFill>
                  <a:solidFill>
                    <a:srgbClr val="FFFFFF"/>
                  </a:solidFill>
                </a:uFill>
                <a:latin typeface="Verdana"/>
              </a:rPr>
              <a:t>Unix</a:t>
            </a:r>
            <a:endParaRPr lang="en-AU" sz="2800" b="0" strike="noStrike" spc="-1">
              <a:solidFill>
                <a:srgbClr val="000000"/>
              </a:solidFill>
              <a:uFill>
                <a:solidFill>
                  <a:srgbClr val="FFFFFF"/>
                </a:solidFill>
              </a:uFill>
              <a:latin typeface="Arial"/>
            </a:endParaRPr>
          </a:p>
          <a:p>
            <a:pPr>
              <a:lnSpc>
                <a:spcPct val="100000"/>
              </a:lnSpc>
            </a:pPr>
            <a:r>
              <a:rPr lang="en-AU" sz="2800" b="0" strike="noStrike" spc="-1">
                <a:solidFill>
                  <a:srgbClr val="000000"/>
                </a:solidFill>
                <a:uFill>
                  <a:solidFill>
                    <a:srgbClr val="FFFFFF"/>
                  </a:solidFill>
                </a:uFill>
                <a:latin typeface="Verdana"/>
              </a:rPr>
              <a:t>   C</a:t>
            </a:r>
            <a:endParaRPr lang="en-AU" sz="2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Picture 1"/>
          <p:cNvPicPr/>
          <p:nvPr/>
        </p:nvPicPr>
        <p:blipFill>
          <a:blip r:embed="rId2"/>
          <a:stretch/>
        </p:blipFill>
        <p:spPr>
          <a:xfrm>
            <a:off x="0" y="50040"/>
            <a:ext cx="9143640" cy="6807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Picture 4"/>
          <p:cNvPicPr/>
          <p:nvPr/>
        </p:nvPicPr>
        <p:blipFill>
          <a:blip r:embed="rId2"/>
          <a:stretch/>
        </p:blipFill>
        <p:spPr>
          <a:xfrm>
            <a:off x="373680" y="1263960"/>
            <a:ext cx="8452800" cy="5096880"/>
          </a:xfrm>
          <a:prstGeom prst="rect">
            <a:avLst/>
          </a:prstGeom>
          <a:ln>
            <a:noFill/>
          </a:ln>
        </p:spPr>
      </p:pic>
      <p:sp>
        <p:nvSpPr>
          <p:cNvPr id="212" name="TextShape 1"/>
          <p:cNvSpPr txBox="1"/>
          <p:nvPr/>
        </p:nvSpPr>
        <p:spPr>
          <a:xfrm>
            <a:off x="2107800" y="120960"/>
            <a:ext cx="7497720" cy="1142640"/>
          </a:xfrm>
          <a:prstGeom prst="rect">
            <a:avLst/>
          </a:prstGeom>
          <a:noFill/>
          <a:ln>
            <a:noFill/>
          </a:ln>
        </p:spPr>
        <p:txBody>
          <a:bodyPr lIns="90000" tIns="45000" rIns="90000" bIns="45000" anchor="ctr"/>
          <a:lstStyle/>
          <a:p>
            <a:pPr>
              <a:lnSpc>
                <a:spcPct val="100000"/>
              </a:lnSpc>
            </a:pPr>
            <a:r>
              <a:rPr lang="en-US" sz="4300" b="0" strike="noStrike" spc="-1">
                <a:solidFill>
                  <a:srgbClr val="572314"/>
                </a:solidFill>
                <a:uFill>
                  <a:solidFill>
                    <a:srgbClr val="FFFFFF"/>
                  </a:solidFill>
                </a:uFill>
                <a:latin typeface="Gill Sans MT"/>
              </a:rPr>
              <a:t>Madagascar Website Visits</a:t>
            </a:r>
            <a:endParaRPr lang="en-US" sz="4300" b="0" strike="noStrike" spc="-1">
              <a:solidFill>
                <a:srgbClr val="000000"/>
              </a:solidFill>
              <a:uFill>
                <a:solidFill>
                  <a:srgbClr val="FFFFFF"/>
                </a:solidFill>
              </a:uFill>
              <a:latin typeface="Gill Sans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380880" y="0"/>
            <a:ext cx="8552160" cy="1142640"/>
          </a:xfrm>
          <a:prstGeom prst="rect">
            <a:avLst/>
          </a:prstGeom>
          <a:noFill/>
          <a:ln>
            <a:noFill/>
          </a:ln>
        </p:spPr>
        <p:txBody>
          <a:bodyPr lIns="90000" tIns="45000" rIns="90000" bIns="45000" anchor="ctr">
            <a:normAutofit/>
          </a:bodyPr>
          <a:lstStyle/>
          <a:p>
            <a:pPr algn="ctr">
              <a:lnSpc>
                <a:spcPct val="100000"/>
              </a:lnSpc>
            </a:pPr>
            <a:r>
              <a:rPr lang="en-US" sz="4300" b="1" strike="noStrike" spc="-1">
                <a:solidFill>
                  <a:srgbClr val="964305"/>
                </a:solidFill>
                <a:uFill>
                  <a:solidFill>
                    <a:srgbClr val="FFFFFF"/>
                  </a:solidFill>
                </a:uFill>
                <a:latin typeface="Verdana"/>
              </a:rPr>
              <a:t>Contributors</a:t>
            </a:r>
            <a:endParaRPr lang="en-US" sz="4300" b="0" strike="noStrike" spc="-1">
              <a:solidFill>
                <a:srgbClr val="000000"/>
              </a:solidFill>
              <a:uFill>
                <a:solidFill>
                  <a:srgbClr val="FFFFFF"/>
                </a:solidFill>
              </a:uFill>
              <a:latin typeface="Gill Sans MT"/>
            </a:endParaRPr>
          </a:p>
        </p:txBody>
      </p:sp>
      <p:sp>
        <p:nvSpPr>
          <p:cNvPr id="218" name="CustomShape 2"/>
          <p:cNvSpPr/>
          <p:nvPr/>
        </p:nvSpPr>
        <p:spPr>
          <a:xfrm>
            <a:off x="380880" y="1143000"/>
            <a:ext cx="8552160" cy="534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2300" b="0" strike="noStrike" spc="-1">
                <a:solidFill>
                  <a:srgbClr val="000000"/>
                </a:solidFill>
                <a:uFill>
                  <a:solidFill>
                    <a:srgbClr val="FFFFFF"/>
                  </a:solidFill>
                </a:uFill>
                <a:latin typeface="Verdana"/>
              </a:rPr>
              <a:t>Salah Al-Hadab, Tariq Alkhalifah, Vladimir Bashkardin, </a:t>
            </a:r>
            <a:endParaRPr lang="en-AU" sz="2300" b="0" strike="noStrike" spc="-1">
              <a:solidFill>
                <a:srgbClr val="000000"/>
              </a:solidFill>
              <a:uFill>
                <a:solidFill>
                  <a:srgbClr val="FFFFFF"/>
                </a:solidFill>
              </a:uFill>
              <a:latin typeface="Arial"/>
            </a:endParaRPr>
          </a:p>
          <a:p>
            <a:pPr>
              <a:lnSpc>
                <a:spcPct val="100000"/>
              </a:lnSpc>
            </a:pPr>
            <a:r>
              <a:rPr lang="en-AU" sz="2300" b="0" strike="noStrike" spc="-1">
                <a:solidFill>
                  <a:srgbClr val="000000"/>
                </a:solidFill>
                <a:uFill>
                  <a:solidFill>
                    <a:srgbClr val="FFFFFF"/>
                  </a:solidFill>
                </a:uFill>
                <a:latin typeface="Verdana"/>
              </a:rPr>
              <a:t>Filippo Broggini, Jules Browaeys, Cody Brown, William Burnett, Yihua Cai, Maria Cameron, Lorenzo Casasanta, Yangkang Chen, Zhonghuan Chen, Jiubing Cheng, Luke Decker, Joseph Dellinger, Esteban Diaz, Gang Fang, Sergey Fomel, Jeff Godwin, Gilles Hennenfent, Jie Hou, Jingwei Hu, Yin Huang, Trevor Irons, Jim Jennings, Jun Ji, Long Jin, Parvaneh Karimi, Roman Kazinnik,</a:t>
            </a:r>
            <a:endParaRPr lang="en-AU" sz="2300" b="0" strike="noStrike" spc="-1">
              <a:solidFill>
                <a:srgbClr val="000000"/>
              </a:solidFill>
              <a:uFill>
                <a:solidFill>
                  <a:srgbClr val="FFFFFF"/>
                </a:solidFill>
              </a:uFill>
              <a:latin typeface="Arial"/>
            </a:endParaRPr>
          </a:p>
          <a:p>
            <a:pPr>
              <a:lnSpc>
                <a:spcPct val="100000"/>
              </a:lnSpc>
            </a:pPr>
            <a:r>
              <a:rPr lang="en-AU" sz="2300" b="0" strike="noStrike" spc="-1">
                <a:solidFill>
                  <a:srgbClr val="000000"/>
                </a:solidFill>
                <a:uFill>
                  <a:solidFill>
                    <a:srgbClr val="FFFFFF"/>
                  </a:solidFill>
                </a:uFill>
                <a:latin typeface="Verdana"/>
              </a:rPr>
              <a:t>Alexander Klokov, Siwei Li, Guochang Liu, Yang Liu, Yujin Liu, Xuxin Ma, Douglas McCowan, Henryk Modzelewski, Jack Poulson, James Rickett, Sean Ross-Ross, Colin Russell, Christos Saragiotis, Paul Sava, Karl Schleicher, Reza Shahidi, Jeffrey Shragge, Eduardo Filpo Silva, Xiaolei Song, Yanadet Sripanich, Junzhe Sun, Ioan Vlad, Robin Weiss, Zedong Wu, Jia Yan, Lexing Ying, …</a:t>
            </a:r>
            <a:endParaRPr lang="en-AU" sz="23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820800" y="4005720"/>
            <a:ext cx="7542000" cy="2006640"/>
          </a:xfrm>
          <a:prstGeom prst="rect">
            <a:avLst/>
          </a:prstGeom>
          <a:noFill/>
          <a:ln>
            <a:noFill/>
          </a:ln>
        </p:spPr>
        <p:txBody>
          <a:bodyPr lIns="90000" tIns="0" rIns="90000" bIns="45000"/>
          <a:lstStyle/>
          <a:p>
            <a:pPr marL="27360" algn="ctr">
              <a:lnSpc>
                <a:spcPct val="100000"/>
              </a:lnSpc>
              <a:spcBef>
                <a:spcPts val="601"/>
              </a:spcBef>
            </a:pPr>
            <a:r>
              <a:rPr lang="en-AU" sz="6600" b="1" strike="noStrike" spc="-1">
                <a:solidFill>
                  <a:srgbClr val="361309"/>
                </a:solidFill>
                <a:uFill>
                  <a:solidFill>
                    <a:srgbClr val="FFFFFF"/>
                  </a:solidFill>
                </a:uFill>
                <a:latin typeface="Gill Sans MT"/>
              </a:rPr>
              <a:t>CWP Workshop</a:t>
            </a:r>
            <a:endParaRPr lang="en-AU" sz="6600" b="0" strike="noStrike" spc="-1">
              <a:solidFill>
                <a:srgbClr val="000000"/>
              </a:solidFill>
              <a:uFill>
                <a:solidFill>
                  <a:srgbClr val="FFFFFF"/>
                </a:solidFill>
              </a:uFill>
              <a:latin typeface="Arial"/>
            </a:endParaRPr>
          </a:p>
          <a:p>
            <a:pPr marL="27360" algn="ctr">
              <a:lnSpc>
                <a:spcPct val="100000"/>
              </a:lnSpc>
              <a:spcBef>
                <a:spcPts val="601"/>
              </a:spcBef>
            </a:pPr>
            <a:endParaRPr lang="en-AU" sz="6600" b="0" strike="noStrike" spc="-1">
              <a:solidFill>
                <a:srgbClr val="000000"/>
              </a:solidFill>
              <a:uFill>
                <a:solidFill>
                  <a:srgbClr val="FFFFFF"/>
                </a:solidFill>
              </a:uFill>
              <a:latin typeface="Arial"/>
            </a:endParaRPr>
          </a:p>
          <a:p>
            <a:pPr marL="27360" algn="ctr">
              <a:lnSpc>
                <a:spcPct val="100000"/>
              </a:lnSpc>
              <a:spcBef>
                <a:spcPts val="601"/>
              </a:spcBef>
            </a:pPr>
            <a:r>
              <a:rPr lang="en-AU" sz="3600" b="0" strike="noStrike" spc="-1">
                <a:solidFill>
                  <a:srgbClr val="361309"/>
                </a:solidFill>
                <a:uFill>
                  <a:solidFill>
                    <a:srgbClr val="FFFFFF"/>
                  </a:solidFill>
                </a:uFill>
                <a:latin typeface="Gill Sans MT"/>
              </a:rPr>
              <a:t>6 January 2020</a:t>
            </a:r>
            <a:endParaRPr lang="en-AU" sz="3600" b="0" strike="noStrike" spc="-1">
              <a:solidFill>
                <a:srgbClr val="000000"/>
              </a:solidFill>
              <a:uFill>
                <a:solidFill>
                  <a:srgbClr val="FFFFFF"/>
                </a:solidFill>
              </a:uFill>
              <a:latin typeface="Arial"/>
            </a:endParaRPr>
          </a:p>
          <a:p>
            <a:pPr marL="27360" algn="ctr">
              <a:lnSpc>
                <a:spcPct val="100000"/>
              </a:lnSpc>
              <a:spcBef>
                <a:spcPts val="601"/>
              </a:spcBef>
            </a:pPr>
            <a:r>
              <a:rPr lang="en-AU" sz="3600" b="0" strike="noStrike" spc="-1">
                <a:solidFill>
                  <a:srgbClr val="361309"/>
                </a:solidFill>
                <a:uFill>
                  <a:solidFill>
                    <a:srgbClr val="FFFFFF"/>
                  </a:solidFill>
                </a:uFill>
                <a:latin typeface="Gill Sans MT"/>
              </a:rPr>
              <a:t>Golden,  Colorado</a:t>
            </a:r>
            <a:endParaRPr lang="en-AU" sz="3600" b="0" strike="noStrike" spc="-1">
              <a:solidFill>
                <a:srgbClr val="000000"/>
              </a:solidFill>
              <a:uFill>
                <a:solidFill>
                  <a:srgbClr val="FFFFFF"/>
                </a:solidFill>
              </a:uFill>
              <a:latin typeface="Arial"/>
            </a:endParaRPr>
          </a:p>
        </p:txBody>
      </p:sp>
      <p:pic>
        <p:nvPicPr>
          <p:cNvPr id="220" name="Picture 5"/>
          <p:cNvPicPr/>
          <p:nvPr/>
        </p:nvPicPr>
        <p:blipFill>
          <a:blip r:embed="rId2"/>
          <a:stretch/>
        </p:blipFill>
        <p:spPr>
          <a:xfrm>
            <a:off x="2043000" y="242640"/>
            <a:ext cx="5074200" cy="3762720"/>
          </a:xfrm>
          <a:prstGeom prst="rect">
            <a:avLst/>
          </a:prstGeom>
          <a:ln>
            <a:noFill/>
          </a:ln>
        </p:spPr>
      </p:pic>
      <p:sp>
        <p:nvSpPr>
          <p:cNvPr id="221" name="CustomShape 2"/>
          <p:cNvSpPr/>
          <p:nvPr/>
        </p:nvSpPr>
        <p:spPr>
          <a:xfrm>
            <a:off x="973080" y="5826960"/>
            <a:ext cx="7542000" cy="1030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0" y="0"/>
            <a:ext cx="9144000" cy="786960"/>
          </a:xfrm>
          <a:prstGeom prst="rect">
            <a:avLst/>
          </a:prstGeom>
          <a:noFill/>
          <a:ln>
            <a:noFill/>
          </a:ln>
        </p:spPr>
        <p:txBody>
          <a:bodyPr lIns="90000" tIns="45000" rIns="90000" bIns="45000" anchor="ctr">
            <a:normAutofit fontScale="92500"/>
          </a:bodyPr>
          <a:lstStyle/>
          <a:p>
            <a:pPr algn="ctr">
              <a:lnSpc>
                <a:spcPct val="100000"/>
              </a:lnSpc>
            </a:pPr>
            <a:r>
              <a:rPr lang="en-US" sz="3600" b="1" spc="-1" dirty="0">
                <a:solidFill>
                  <a:srgbClr val="964305"/>
                </a:solidFill>
                <a:uFill>
                  <a:solidFill>
                    <a:srgbClr val="FFFFFF"/>
                  </a:solidFill>
                </a:uFill>
                <a:latin typeface="Verdana"/>
              </a:rPr>
              <a:t>Today’s Workshop – Rough Schedule</a:t>
            </a:r>
            <a:endParaRPr lang="en-US" sz="3600" b="0" strike="noStrike" spc="-1" dirty="0">
              <a:solidFill>
                <a:srgbClr val="000000"/>
              </a:solidFill>
              <a:uFill>
                <a:solidFill>
                  <a:srgbClr val="FFFFFF"/>
                </a:solidFill>
              </a:uFill>
              <a:latin typeface="Gill Sans MT"/>
            </a:endParaRPr>
          </a:p>
        </p:txBody>
      </p:sp>
      <p:sp>
        <p:nvSpPr>
          <p:cNvPr id="173" name="TextShape 2"/>
          <p:cNvSpPr txBox="1"/>
          <p:nvPr/>
        </p:nvSpPr>
        <p:spPr>
          <a:xfrm>
            <a:off x="0" y="786959"/>
            <a:ext cx="8946540" cy="5875097"/>
          </a:xfrm>
          <a:prstGeom prst="rect">
            <a:avLst/>
          </a:prstGeom>
          <a:noFill/>
          <a:ln>
            <a:noFill/>
          </a:ln>
        </p:spPr>
        <p:txBody>
          <a:bodyPr lIns="90000" tIns="45000" rIns="90000" bIns="45000"/>
          <a:lstStyle/>
          <a:p>
            <a:pPr marL="285750" indent="-285750">
              <a:buFont typeface="Arial" panose="020B0604020202020204" pitchFamily="34" charset="0"/>
              <a:buChar char="•"/>
            </a:pPr>
            <a:r>
              <a:rPr lang="en-US" sz="2000" dirty="0"/>
              <a:t>From 8.30am      – Coffee and Madagascar Package Installation</a:t>
            </a:r>
            <a:endParaRPr lang="en-AU" sz="2000" dirty="0"/>
          </a:p>
          <a:p>
            <a:endParaRPr lang="en-US" sz="2000" dirty="0"/>
          </a:p>
          <a:p>
            <a:pPr marL="285750" indent="-285750">
              <a:buFont typeface="Arial" panose="020B0604020202020204" pitchFamily="34" charset="0"/>
              <a:buChar char="•"/>
            </a:pPr>
            <a:r>
              <a:rPr lang="en-US" sz="2000" dirty="0"/>
              <a:t>9.00-9.15am 	     – Introduction (</a:t>
            </a:r>
            <a:r>
              <a:rPr lang="en-US" sz="2000" dirty="0" err="1"/>
              <a:t>Shragge</a:t>
            </a:r>
            <a:r>
              <a:rPr lang="en-US" sz="2000" dirty="0"/>
              <a:t>)</a:t>
            </a:r>
            <a:endParaRPr lang="en-AU" sz="2000" dirty="0"/>
          </a:p>
          <a:p>
            <a:pPr marL="285750" indent="-285750">
              <a:buFont typeface="Arial" panose="020B0604020202020204" pitchFamily="34" charset="0"/>
              <a:buChar char="•"/>
            </a:pPr>
            <a:r>
              <a:rPr lang="en-US" sz="2000" dirty="0"/>
              <a:t>9.15-10.15am     – Using Madagascar on the Command Line (Girard)</a:t>
            </a:r>
            <a:endParaRPr lang="en-AU" sz="2000" dirty="0"/>
          </a:p>
          <a:p>
            <a:endParaRPr lang="en-US" sz="2000" dirty="0"/>
          </a:p>
          <a:p>
            <a:pPr marL="285750" indent="-285750">
              <a:buFont typeface="Arial" panose="020B0604020202020204" pitchFamily="34" charset="0"/>
              <a:buChar char="•"/>
            </a:pPr>
            <a:r>
              <a:rPr lang="en-US" sz="2000" dirty="0"/>
              <a:t>10.15-10.30am   – Break (informal)</a:t>
            </a:r>
            <a:endParaRPr lang="en-AU" sz="2000" dirty="0"/>
          </a:p>
          <a:p>
            <a:r>
              <a:rPr lang="en-US" sz="2000" dirty="0"/>
              <a:t> </a:t>
            </a:r>
            <a:endParaRPr lang="en-AU" sz="2000" dirty="0"/>
          </a:p>
          <a:p>
            <a:pPr marL="285750" indent="-285750">
              <a:buFont typeface="Arial" panose="020B0604020202020204" pitchFamily="34" charset="0"/>
              <a:buChar char="•"/>
            </a:pPr>
            <a:r>
              <a:rPr lang="en-US" sz="2000" dirty="0"/>
              <a:t>10.30-11.30am   – Introduction to Python and </a:t>
            </a:r>
            <a:r>
              <a:rPr lang="en-US" sz="2000" dirty="0" err="1"/>
              <a:t>SConstruct</a:t>
            </a:r>
            <a:r>
              <a:rPr lang="en-US" sz="2000" dirty="0"/>
              <a:t> (</a:t>
            </a:r>
            <a:r>
              <a:rPr lang="en-US" sz="2000" dirty="0" err="1"/>
              <a:t>Shragge</a:t>
            </a:r>
            <a:r>
              <a:rPr lang="en-US" sz="2000" dirty="0"/>
              <a:t>) </a:t>
            </a:r>
            <a:endParaRPr lang="en-AU" sz="2000" dirty="0"/>
          </a:p>
          <a:p>
            <a:pPr marL="285750" indent="-285750">
              <a:buFont typeface="Arial" panose="020B0604020202020204" pitchFamily="34" charset="0"/>
              <a:buChar char="•"/>
            </a:pPr>
            <a:r>
              <a:rPr lang="en-US" sz="2000" dirty="0"/>
              <a:t>11.30-12.30pm   – </a:t>
            </a:r>
            <a:r>
              <a:rPr lang="en-US" sz="2000" dirty="0" err="1"/>
              <a:t>Madagascar+SConstruct</a:t>
            </a:r>
            <a:r>
              <a:rPr lang="en-US" sz="2000" dirty="0"/>
              <a:t>  (Girard) – Exercise I</a:t>
            </a:r>
            <a:endParaRPr lang="en-AU" sz="2000" dirty="0"/>
          </a:p>
          <a:p>
            <a:r>
              <a:rPr lang="en-US" sz="2000" dirty="0"/>
              <a:t> </a:t>
            </a:r>
            <a:endParaRPr lang="en-AU" sz="2000" dirty="0"/>
          </a:p>
          <a:p>
            <a:pPr marL="285750" indent="-285750">
              <a:buFont typeface="Arial" panose="020B0604020202020204" pitchFamily="34" charset="0"/>
              <a:buChar char="•"/>
            </a:pPr>
            <a:r>
              <a:rPr lang="en-US" sz="2000" dirty="0"/>
              <a:t>12.30-1.30pm     – Lunch </a:t>
            </a:r>
            <a:endParaRPr lang="en-AU" sz="2000" dirty="0"/>
          </a:p>
          <a:p>
            <a:r>
              <a:rPr lang="en-US" sz="2000" dirty="0"/>
              <a:t> </a:t>
            </a:r>
            <a:endParaRPr lang="en-AU" sz="2000" dirty="0"/>
          </a:p>
          <a:p>
            <a:pPr marL="285750" indent="-285750">
              <a:buFont typeface="Arial" panose="020B0604020202020204" pitchFamily="34" charset="0"/>
              <a:buChar char="•"/>
            </a:pPr>
            <a:r>
              <a:rPr lang="en-US" sz="2000" dirty="0"/>
              <a:t>1.30-2.30pm 	     – Seismic Modelling (Girard) – Exercise II </a:t>
            </a:r>
            <a:endParaRPr lang="en-AU" sz="2000" dirty="0"/>
          </a:p>
          <a:p>
            <a:pPr marL="285750" indent="-285750">
              <a:buFont typeface="Arial" panose="020B0604020202020204" pitchFamily="34" charset="0"/>
              <a:buChar char="•"/>
            </a:pPr>
            <a:r>
              <a:rPr lang="en-US" sz="2000" dirty="0"/>
              <a:t>2.30-3.30pm 	     – Adding your own programs (</a:t>
            </a:r>
            <a:r>
              <a:rPr lang="en-US" sz="2000" dirty="0" err="1"/>
              <a:t>Shragge</a:t>
            </a:r>
            <a:r>
              <a:rPr lang="en-US" sz="2000" dirty="0"/>
              <a:t>) – Exercise III</a:t>
            </a:r>
            <a:endParaRPr lang="en-AU" sz="2000" dirty="0"/>
          </a:p>
          <a:p>
            <a:r>
              <a:rPr lang="en-US" sz="2000" dirty="0"/>
              <a:t>  </a:t>
            </a:r>
            <a:endParaRPr lang="en-AU" sz="2000" dirty="0"/>
          </a:p>
          <a:p>
            <a:pPr marL="285750" indent="-285750">
              <a:buFont typeface="Arial" panose="020B0604020202020204" pitchFamily="34" charset="0"/>
              <a:buChar char="•"/>
            </a:pPr>
            <a:r>
              <a:rPr lang="en-US" sz="2000" dirty="0"/>
              <a:t>3.30pm onward  – Wrap up / Sundowner (by donation)</a:t>
            </a:r>
            <a:endParaRPr lang="en-AU"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0" y="0"/>
            <a:ext cx="9144000" cy="786960"/>
          </a:xfrm>
          <a:prstGeom prst="rect">
            <a:avLst/>
          </a:prstGeom>
          <a:noFill/>
          <a:ln>
            <a:noFill/>
          </a:ln>
        </p:spPr>
        <p:txBody>
          <a:bodyPr lIns="90000" tIns="45000" rIns="90000" bIns="45000" anchor="ctr">
            <a:normAutofit fontScale="92500"/>
          </a:bodyPr>
          <a:lstStyle/>
          <a:p>
            <a:pPr algn="ctr">
              <a:lnSpc>
                <a:spcPct val="100000"/>
              </a:lnSpc>
            </a:pPr>
            <a:r>
              <a:rPr lang="en-US" sz="3600" b="1" spc="-1" dirty="0">
                <a:solidFill>
                  <a:srgbClr val="964305"/>
                </a:solidFill>
                <a:uFill>
                  <a:solidFill>
                    <a:srgbClr val="FFFFFF"/>
                  </a:solidFill>
                </a:uFill>
                <a:latin typeface="Verdana"/>
              </a:rPr>
              <a:t>Today’s Workshop – Rough Schedule</a:t>
            </a:r>
            <a:endParaRPr lang="en-US" sz="3600" b="0" strike="noStrike" spc="-1" dirty="0">
              <a:solidFill>
                <a:srgbClr val="000000"/>
              </a:solidFill>
              <a:uFill>
                <a:solidFill>
                  <a:srgbClr val="FFFFFF"/>
                </a:solidFill>
              </a:uFill>
              <a:latin typeface="Gill Sans MT"/>
            </a:endParaRPr>
          </a:p>
        </p:txBody>
      </p:sp>
      <p:sp>
        <p:nvSpPr>
          <p:cNvPr id="173" name="TextShape 2"/>
          <p:cNvSpPr txBox="1"/>
          <p:nvPr/>
        </p:nvSpPr>
        <p:spPr>
          <a:xfrm>
            <a:off x="0" y="786959"/>
            <a:ext cx="8946540" cy="5875097"/>
          </a:xfrm>
          <a:prstGeom prst="rect">
            <a:avLst/>
          </a:prstGeom>
          <a:noFill/>
          <a:ln>
            <a:noFill/>
          </a:ln>
        </p:spPr>
        <p:txBody>
          <a:bodyPr lIns="90000" tIns="45000" rIns="90000" bIns="45000"/>
          <a:lstStyle/>
          <a:p>
            <a:pPr marL="285750" indent="-285750">
              <a:buFont typeface="Arial" panose="020B0604020202020204" pitchFamily="34" charset="0"/>
              <a:buChar char="•"/>
            </a:pPr>
            <a:r>
              <a:rPr lang="en-US" sz="2000" dirty="0"/>
              <a:t>From 8.30am      – Coffee and Madagascar Package Installation</a:t>
            </a:r>
            <a:endParaRPr lang="en-AU" sz="2000" dirty="0"/>
          </a:p>
          <a:p>
            <a:endParaRPr lang="en-US" sz="2000" dirty="0"/>
          </a:p>
          <a:p>
            <a:pPr marL="285750" indent="-285750">
              <a:buFont typeface="Arial" panose="020B0604020202020204" pitchFamily="34" charset="0"/>
              <a:buChar char="•"/>
            </a:pPr>
            <a:r>
              <a:rPr lang="en-US" sz="2000" dirty="0"/>
              <a:t>9.00-9.15am 	     – Introduction (</a:t>
            </a:r>
            <a:r>
              <a:rPr lang="en-US" sz="2000" dirty="0" err="1"/>
              <a:t>Shragge</a:t>
            </a:r>
            <a:r>
              <a:rPr lang="en-US" sz="2000" dirty="0"/>
              <a:t>)</a:t>
            </a:r>
            <a:endParaRPr lang="en-AU" sz="2000" dirty="0"/>
          </a:p>
          <a:p>
            <a:pPr marL="285750" indent="-285750">
              <a:buFont typeface="Arial" panose="020B0604020202020204" pitchFamily="34" charset="0"/>
              <a:buChar char="•"/>
            </a:pPr>
            <a:r>
              <a:rPr lang="en-US" sz="2000" dirty="0"/>
              <a:t>9.15-10.15am     – Using Madagascar on the Command Line (Girard)</a:t>
            </a:r>
            <a:endParaRPr lang="en-AU" sz="2000" dirty="0"/>
          </a:p>
          <a:p>
            <a:endParaRPr lang="en-US" sz="2000" dirty="0"/>
          </a:p>
          <a:p>
            <a:pPr marL="285750" indent="-285750">
              <a:buFont typeface="Arial" panose="020B0604020202020204" pitchFamily="34" charset="0"/>
              <a:buChar char="•"/>
            </a:pPr>
            <a:r>
              <a:rPr lang="en-US" sz="2000" dirty="0"/>
              <a:t>10.15-10.30am   – Break (informal)</a:t>
            </a:r>
            <a:endParaRPr lang="en-AU" sz="2000" dirty="0"/>
          </a:p>
          <a:p>
            <a:r>
              <a:rPr lang="en-US" sz="2000" dirty="0"/>
              <a:t> </a:t>
            </a:r>
            <a:endParaRPr lang="en-AU" sz="2000" dirty="0"/>
          </a:p>
          <a:p>
            <a:pPr marL="285750" indent="-285750">
              <a:buFont typeface="Arial" panose="020B0604020202020204" pitchFamily="34" charset="0"/>
              <a:buChar char="•"/>
            </a:pPr>
            <a:r>
              <a:rPr lang="en-US" sz="2000" dirty="0"/>
              <a:t>10.30-11.30am   – Introduction to Python and </a:t>
            </a:r>
            <a:r>
              <a:rPr lang="en-US" sz="2000" dirty="0" err="1"/>
              <a:t>SConstruct</a:t>
            </a:r>
            <a:r>
              <a:rPr lang="en-US" sz="2000" dirty="0"/>
              <a:t> (</a:t>
            </a:r>
            <a:r>
              <a:rPr lang="en-US" sz="2000" dirty="0" err="1"/>
              <a:t>Shragge</a:t>
            </a:r>
            <a:r>
              <a:rPr lang="en-US" sz="2000" dirty="0"/>
              <a:t>) </a:t>
            </a:r>
            <a:endParaRPr lang="en-AU" sz="2000" dirty="0"/>
          </a:p>
          <a:p>
            <a:pPr marL="285750" indent="-285750">
              <a:buFont typeface="Arial" panose="020B0604020202020204" pitchFamily="34" charset="0"/>
              <a:buChar char="•"/>
            </a:pPr>
            <a:r>
              <a:rPr lang="en-US" sz="2000" dirty="0"/>
              <a:t>11.30-12.30pm   – </a:t>
            </a:r>
            <a:r>
              <a:rPr lang="en-US" sz="2000" dirty="0" err="1"/>
              <a:t>Madagascar+SConstruct</a:t>
            </a:r>
            <a:r>
              <a:rPr lang="en-US" sz="2000" dirty="0"/>
              <a:t>  (Girard) – Exercise I</a:t>
            </a:r>
            <a:endParaRPr lang="en-AU" sz="2000" dirty="0"/>
          </a:p>
          <a:p>
            <a:r>
              <a:rPr lang="en-US" sz="2000" dirty="0"/>
              <a:t> </a:t>
            </a:r>
            <a:endParaRPr lang="en-AU" sz="2000" dirty="0"/>
          </a:p>
          <a:p>
            <a:pPr marL="285750" indent="-285750">
              <a:buFont typeface="Arial" panose="020B0604020202020204" pitchFamily="34" charset="0"/>
              <a:buChar char="•"/>
            </a:pPr>
            <a:r>
              <a:rPr lang="en-US" sz="2000" dirty="0"/>
              <a:t>12.30-1.30pm     – Lunch </a:t>
            </a:r>
            <a:endParaRPr lang="en-AU" sz="2000" dirty="0"/>
          </a:p>
          <a:p>
            <a:r>
              <a:rPr lang="en-US" sz="2000" dirty="0"/>
              <a:t> </a:t>
            </a:r>
            <a:endParaRPr lang="en-AU" sz="2000" dirty="0"/>
          </a:p>
          <a:p>
            <a:pPr marL="285750" indent="-285750">
              <a:buFont typeface="Arial" panose="020B0604020202020204" pitchFamily="34" charset="0"/>
              <a:buChar char="•"/>
            </a:pPr>
            <a:r>
              <a:rPr lang="en-US" sz="2000" dirty="0"/>
              <a:t>1.30-2.30pm 	     – Seismic Modelling (Girard) – Exercise II </a:t>
            </a:r>
            <a:endParaRPr lang="en-AU" sz="2000" dirty="0"/>
          </a:p>
          <a:p>
            <a:pPr marL="285750" indent="-285750">
              <a:buFont typeface="Arial" panose="020B0604020202020204" pitchFamily="34" charset="0"/>
              <a:buChar char="•"/>
            </a:pPr>
            <a:r>
              <a:rPr lang="en-US" sz="2000" dirty="0"/>
              <a:t>2.30-3.30pm 	     – Adding your own programs (</a:t>
            </a:r>
            <a:r>
              <a:rPr lang="en-US" sz="2000" dirty="0" err="1"/>
              <a:t>Shragge</a:t>
            </a:r>
            <a:r>
              <a:rPr lang="en-US" sz="2000" dirty="0"/>
              <a:t>) – Exercise III</a:t>
            </a:r>
            <a:endParaRPr lang="en-AU" sz="2000" dirty="0"/>
          </a:p>
          <a:p>
            <a:r>
              <a:rPr lang="en-US" sz="2000" dirty="0"/>
              <a:t>  </a:t>
            </a:r>
            <a:endParaRPr lang="en-AU" sz="2000" dirty="0"/>
          </a:p>
          <a:p>
            <a:pPr marL="285750" indent="-285750">
              <a:buFont typeface="Arial" panose="020B0604020202020204" pitchFamily="34" charset="0"/>
              <a:buChar char="•"/>
            </a:pPr>
            <a:r>
              <a:rPr lang="en-US" sz="2000" dirty="0"/>
              <a:t>3.30pm onward  – Wrap up / Sundowner (by donation)</a:t>
            </a:r>
            <a:endParaRPr lang="en-AU" sz="2000" dirty="0"/>
          </a:p>
        </p:txBody>
      </p:sp>
    </p:spTree>
    <p:extLst>
      <p:ext uri="{BB962C8B-B14F-4D97-AF65-F5344CB8AC3E}">
        <p14:creationId xmlns:p14="http://schemas.microsoft.com/office/powerpoint/2010/main" val="20090421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720720" y="380880"/>
            <a:ext cx="7660800" cy="7869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964305"/>
                </a:solidFill>
                <a:uFill>
                  <a:solidFill>
                    <a:srgbClr val="FFFFFF"/>
                  </a:solidFill>
                </a:uFill>
                <a:latin typeface="Verdana"/>
              </a:rPr>
              <a:t>What is Science?</a:t>
            </a:r>
            <a:endParaRPr lang="en-US" sz="4400" b="0" strike="noStrike" spc="-1">
              <a:solidFill>
                <a:srgbClr val="000000"/>
              </a:solidFill>
              <a:uFill>
                <a:solidFill>
                  <a:srgbClr val="FFFFFF"/>
                </a:solidFill>
              </a:uFill>
              <a:latin typeface="Gill Sans MT"/>
            </a:endParaRPr>
          </a:p>
        </p:txBody>
      </p:sp>
      <p:sp>
        <p:nvSpPr>
          <p:cNvPr id="173" name="TextShape 2"/>
          <p:cNvSpPr txBox="1"/>
          <p:nvPr/>
        </p:nvSpPr>
        <p:spPr>
          <a:xfrm>
            <a:off x="218160" y="1292040"/>
            <a:ext cx="8749080" cy="4826160"/>
          </a:xfrm>
          <a:prstGeom prst="rect">
            <a:avLst/>
          </a:prstGeom>
          <a:noFill/>
          <a:ln>
            <a:noFill/>
          </a:ln>
        </p:spPr>
        <p:txBody>
          <a:bodyPr lIns="90000" tIns="45000" rIns="90000" bIns="45000"/>
          <a:lstStyle/>
          <a:p>
            <a:pPr marL="365760" indent="-282960">
              <a:lnSpc>
                <a:spcPct val="110000"/>
              </a:lnSpc>
              <a:spcBef>
                <a:spcPts val="601"/>
              </a:spcBef>
            </a:pPr>
            <a:r>
              <a:rPr lang="en-US" sz="3400" b="1" strike="noStrike" spc="-1">
                <a:solidFill>
                  <a:srgbClr val="964305"/>
                </a:solidFill>
                <a:uFill>
                  <a:solidFill>
                    <a:srgbClr val="FFFFFF"/>
                  </a:solidFill>
                </a:uFill>
                <a:latin typeface="Verdana"/>
              </a:rPr>
              <a:t>Science</a:t>
            </a:r>
            <a:r>
              <a:rPr lang="en-US" sz="2800" b="0" strike="noStrike" spc="-1">
                <a:solidFill>
                  <a:srgbClr val="000000"/>
                </a:solidFill>
                <a:uFill>
                  <a:solidFill>
                    <a:srgbClr val="FFFFFF"/>
                  </a:solidFill>
                </a:uFill>
                <a:latin typeface="Verdana"/>
              </a:rPr>
              <a:t> </a:t>
            </a:r>
            <a:r>
              <a:rPr lang="en-US" sz="2600" b="0" strike="noStrike" spc="-1">
                <a:solidFill>
                  <a:srgbClr val="000000"/>
                </a:solidFill>
                <a:uFill>
                  <a:solidFill>
                    <a:srgbClr val="FFFFFF"/>
                  </a:solidFill>
                </a:uFill>
                <a:latin typeface="Verdana"/>
              </a:rPr>
              <a:t>is the systematic enterprise of gathering knowledge about the universe and organizing and condensing that knowledge into testable laws and theories. </a:t>
            </a:r>
            <a:endParaRPr lang="en-US" sz="2600" b="0" strike="noStrike" spc="-1">
              <a:solidFill>
                <a:srgbClr val="000000"/>
              </a:solidFill>
              <a:uFill>
                <a:solidFill>
                  <a:srgbClr val="FFFFFF"/>
                </a:solidFill>
              </a:uFill>
              <a:latin typeface="Gill Sans MT"/>
            </a:endParaRPr>
          </a:p>
        </p:txBody>
      </p:sp>
      <p:pic>
        <p:nvPicPr>
          <p:cNvPr id="174" name="Picture 3"/>
          <p:cNvPicPr/>
          <p:nvPr/>
        </p:nvPicPr>
        <p:blipFill>
          <a:blip r:embed="rId2"/>
          <a:stretch/>
        </p:blipFill>
        <p:spPr>
          <a:xfrm>
            <a:off x="6409440" y="215280"/>
            <a:ext cx="1972080" cy="1232280"/>
          </a:xfrm>
          <a:prstGeom prst="rect">
            <a:avLst/>
          </a:prstGeom>
          <a:ln>
            <a:noFill/>
          </a:ln>
        </p:spPr>
      </p:pic>
    </p:spTree>
    <p:extLst>
      <p:ext uri="{BB962C8B-B14F-4D97-AF65-F5344CB8AC3E}">
        <p14:creationId xmlns:p14="http://schemas.microsoft.com/office/powerpoint/2010/main" val="9736620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720720" y="380880"/>
            <a:ext cx="7660800" cy="7869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964305"/>
                </a:solidFill>
                <a:uFill>
                  <a:solidFill>
                    <a:srgbClr val="FFFFFF"/>
                  </a:solidFill>
                </a:uFill>
                <a:latin typeface="Verdana"/>
              </a:rPr>
              <a:t>What is Science?</a:t>
            </a:r>
            <a:endParaRPr lang="en-US" sz="4400" b="0" strike="noStrike" spc="-1">
              <a:solidFill>
                <a:srgbClr val="000000"/>
              </a:solidFill>
              <a:uFill>
                <a:solidFill>
                  <a:srgbClr val="FFFFFF"/>
                </a:solidFill>
              </a:uFill>
              <a:latin typeface="Gill Sans MT"/>
            </a:endParaRPr>
          </a:p>
        </p:txBody>
      </p:sp>
      <p:sp>
        <p:nvSpPr>
          <p:cNvPr id="176" name="TextShape 2"/>
          <p:cNvSpPr txBox="1"/>
          <p:nvPr/>
        </p:nvSpPr>
        <p:spPr>
          <a:xfrm>
            <a:off x="218160" y="1292040"/>
            <a:ext cx="8749080" cy="4826160"/>
          </a:xfrm>
          <a:prstGeom prst="rect">
            <a:avLst/>
          </a:prstGeom>
          <a:noFill/>
          <a:ln>
            <a:noFill/>
          </a:ln>
        </p:spPr>
        <p:txBody>
          <a:bodyPr lIns="90000" tIns="45000" rIns="90000" bIns="45000"/>
          <a:lstStyle/>
          <a:p>
            <a:pPr marL="365760" indent="-282960">
              <a:lnSpc>
                <a:spcPct val="110000"/>
              </a:lnSpc>
              <a:spcBef>
                <a:spcPts val="601"/>
              </a:spcBef>
            </a:pPr>
            <a:r>
              <a:rPr lang="en-US" sz="3400" b="1" strike="noStrike" spc="-1">
                <a:solidFill>
                  <a:srgbClr val="964305"/>
                </a:solidFill>
                <a:uFill>
                  <a:solidFill>
                    <a:srgbClr val="FFFFFF"/>
                  </a:solidFill>
                </a:uFill>
                <a:latin typeface="Verdana"/>
              </a:rPr>
              <a:t>Science</a:t>
            </a:r>
            <a:r>
              <a:rPr lang="en-US" sz="2800" b="0" strike="noStrike" spc="-1">
                <a:solidFill>
                  <a:srgbClr val="000000"/>
                </a:solidFill>
                <a:uFill>
                  <a:solidFill>
                    <a:srgbClr val="FFFFFF"/>
                  </a:solidFill>
                </a:uFill>
                <a:latin typeface="Verdana"/>
              </a:rPr>
              <a:t> </a:t>
            </a:r>
            <a:r>
              <a:rPr lang="en-US" sz="2600" b="0" strike="noStrike" spc="-1">
                <a:solidFill>
                  <a:srgbClr val="000000"/>
                </a:solidFill>
                <a:uFill>
                  <a:solidFill>
                    <a:srgbClr val="FFFFFF"/>
                  </a:solidFill>
                </a:uFill>
                <a:latin typeface="Verdana"/>
              </a:rPr>
              <a:t>is the systematic enterprise of gathering knowledge about the universe and organizing and condensing that knowledge into testable laws and theories. The success and credibility of science are anchored in the willingness of scientists to expose their ideas and results to</a:t>
            </a:r>
            <a:r>
              <a:rPr lang="en-US" sz="2800" b="0" strike="noStrike" spc="-1">
                <a:solidFill>
                  <a:srgbClr val="000000"/>
                </a:solidFill>
                <a:uFill>
                  <a:solidFill>
                    <a:srgbClr val="FFFFFF"/>
                  </a:solidFill>
                </a:uFill>
                <a:latin typeface="Verdana"/>
              </a:rPr>
              <a:t> </a:t>
            </a:r>
            <a:r>
              <a:rPr lang="en-US" sz="2600" b="1" strike="noStrike" spc="-1">
                <a:solidFill>
                  <a:srgbClr val="C32D2E"/>
                </a:solidFill>
                <a:uFill>
                  <a:solidFill>
                    <a:srgbClr val="FFFFFF"/>
                  </a:solidFill>
                </a:uFill>
                <a:latin typeface="Verdana"/>
              </a:rPr>
              <a:t>independent testing and replication</a:t>
            </a:r>
            <a:r>
              <a:rPr lang="en-US" sz="2800" b="1" strike="noStrike" spc="-1">
                <a:solidFill>
                  <a:srgbClr val="C32D2E"/>
                </a:solidFill>
                <a:uFill>
                  <a:solidFill>
                    <a:srgbClr val="FFFFFF"/>
                  </a:solidFill>
                </a:uFill>
                <a:latin typeface="Verdana"/>
              </a:rPr>
              <a:t> </a:t>
            </a:r>
            <a:r>
              <a:rPr lang="en-US" sz="2600" b="0" strike="noStrike" spc="-1">
                <a:solidFill>
                  <a:srgbClr val="000000"/>
                </a:solidFill>
                <a:uFill>
                  <a:solidFill>
                    <a:srgbClr val="FFFFFF"/>
                  </a:solidFill>
                </a:uFill>
                <a:latin typeface="Verdana"/>
              </a:rPr>
              <a:t>by other scientists. </a:t>
            </a:r>
            <a:endParaRPr lang="en-US" sz="2600" b="0" strike="noStrike" spc="-1">
              <a:solidFill>
                <a:srgbClr val="000000"/>
              </a:solidFill>
              <a:uFill>
                <a:solidFill>
                  <a:srgbClr val="FFFFFF"/>
                </a:solidFill>
              </a:uFill>
              <a:latin typeface="Gill Sans MT"/>
            </a:endParaRPr>
          </a:p>
        </p:txBody>
      </p:sp>
      <p:pic>
        <p:nvPicPr>
          <p:cNvPr id="177" name="Picture 3"/>
          <p:cNvPicPr/>
          <p:nvPr/>
        </p:nvPicPr>
        <p:blipFill>
          <a:blip r:embed="rId2"/>
          <a:stretch/>
        </p:blipFill>
        <p:spPr>
          <a:xfrm>
            <a:off x="6409440" y="215280"/>
            <a:ext cx="1972080" cy="1232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720720" y="380880"/>
            <a:ext cx="7660800" cy="786960"/>
          </a:xfrm>
          <a:prstGeom prst="rect">
            <a:avLst/>
          </a:prstGeom>
          <a:noFill/>
          <a:ln>
            <a:noFill/>
          </a:ln>
        </p:spPr>
        <p:txBody>
          <a:bodyPr lIns="90000" tIns="45000" rIns="90000" bIns="45000" anchor="ctr">
            <a:normAutofit/>
          </a:bodyPr>
          <a:lstStyle/>
          <a:p>
            <a:pPr>
              <a:lnSpc>
                <a:spcPct val="100000"/>
              </a:lnSpc>
            </a:pPr>
            <a:r>
              <a:rPr lang="en-US" sz="4400" b="1" strike="noStrike" spc="-1">
                <a:solidFill>
                  <a:srgbClr val="964305"/>
                </a:solidFill>
                <a:uFill>
                  <a:solidFill>
                    <a:srgbClr val="FFFFFF"/>
                  </a:solidFill>
                </a:uFill>
                <a:latin typeface="Verdana"/>
              </a:rPr>
              <a:t>What is Science?</a:t>
            </a:r>
            <a:endParaRPr lang="en-US" sz="4400" b="0" strike="noStrike" spc="-1">
              <a:solidFill>
                <a:srgbClr val="000000"/>
              </a:solidFill>
              <a:uFill>
                <a:solidFill>
                  <a:srgbClr val="FFFFFF"/>
                </a:solidFill>
              </a:uFill>
              <a:latin typeface="Gill Sans MT"/>
            </a:endParaRPr>
          </a:p>
        </p:txBody>
      </p:sp>
      <p:sp>
        <p:nvSpPr>
          <p:cNvPr id="179" name="TextShape 2"/>
          <p:cNvSpPr txBox="1"/>
          <p:nvPr/>
        </p:nvSpPr>
        <p:spPr>
          <a:xfrm>
            <a:off x="218160" y="1292040"/>
            <a:ext cx="8749080" cy="4826160"/>
          </a:xfrm>
          <a:prstGeom prst="rect">
            <a:avLst/>
          </a:prstGeom>
          <a:noFill/>
          <a:ln>
            <a:noFill/>
          </a:ln>
        </p:spPr>
        <p:txBody>
          <a:bodyPr lIns="90000" tIns="45000" rIns="90000" bIns="45000"/>
          <a:lstStyle/>
          <a:p>
            <a:pPr marL="365760" indent="-282960">
              <a:lnSpc>
                <a:spcPct val="110000"/>
              </a:lnSpc>
              <a:spcBef>
                <a:spcPts val="601"/>
              </a:spcBef>
            </a:pPr>
            <a:r>
              <a:rPr lang="en-US" sz="3400" b="1" strike="noStrike" spc="-1">
                <a:solidFill>
                  <a:srgbClr val="964305"/>
                </a:solidFill>
                <a:uFill>
                  <a:solidFill>
                    <a:srgbClr val="FFFFFF"/>
                  </a:solidFill>
                </a:uFill>
                <a:latin typeface="Verdana"/>
              </a:rPr>
              <a:t>Science</a:t>
            </a:r>
            <a:r>
              <a:rPr lang="en-US" sz="2800" b="0" strike="noStrike" spc="-1">
                <a:solidFill>
                  <a:srgbClr val="000000"/>
                </a:solidFill>
                <a:uFill>
                  <a:solidFill>
                    <a:srgbClr val="FFFFFF"/>
                  </a:solidFill>
                </a:uFill>
                <a:latin typeface="Verdana"/>
              </a:rPr>
              <a:t> </a:t>
            </a:r>
            <a:r>
              <a:rPr lang="en-US" sz="2600" b="0" strike="noStrike" spc="-1">
                <a:solidFill>
                  <a:srgbClr val="000000"/>
                </a:solidFill>
                <a:uFill>
                  <a:solidFill>
                    <a:srgbClr val="FFFFFF"/>
                  </a:solidFill>
                </a:uFill>
                <a:latin typeface="Verdana"/>
              </a:rPr>
              <a:t>is the systematic enterprise of gathering knowledge about the universe and organizing and condensing that knowledge into testable laws and theories. The success and credibility of science are anchored in the willingness of scientists to expose their ideas and results to</a:t>
            </a:r>
            <a:r>
              <a:rPr lang="en-US" sz="2800" b="0" strike="noStrike" spc="-1">
                <a:solidFill>
                  <a:srgbClr val="000000"/>
                </a:solidFill>
                <a:uFill>
                  <a:solidFill>
                    <a:srgbClr val="FFFFFF"/>
                  </a:solidFill>
                </a:uFill>
                <a:latin typeface="Verdana"/>
              </a:rPr>
              <a:t> </a:t>
            </a:r>
            <a:r>
              <a:rPr lang="en-US" sz="2600" b="1" strike="noStrike" spc="-1">
                <a:solidFill>
                  <a:srgbClr val="C32D2E"/>
                </a:solidFill>
                <a:uFill>
                  <a:solidFill>
                    <a:srgbClr val="FFFFFF"/>
                  </a:solidFill>
                </a:uFill>
                <a:latin typeface="Verdana"/>
              </a:rPr>
              <a:t>independent testing and replication</a:t>
            </a:r>
            <a:r>
              <a:rPr lang="en-US" sz="2800" b="1" strike="noStrike" spc="-1">
                <a:solidFill>
                  <a:srgbClr val="C32D2E"/>
                </a:solidFill>
                <a:uFill>
                  <a:solidFill>
                    <a:srgbClr val="FFFFFF"/>
                  </a:solidFill>
                </a:uFill>
                <a:latin typeface="Verdana"/>
              </a:rPr>
              <a:t> </a:t>
            </a:r>
            <a:r>
              <a:rPr lang="en-US" sz="2600" b="0" strike="noStrike" spc="-1">
                <a:solidFill>
                  <a:srgbClr val="000000"/>
                </a:solidFill>
                <a:uFill>
                  <a:solidFill>
                    <a:srgbClr val="FFFFFF"/>
                  </a:solidFill>
                </a:uFill>
                <a:latin typeface="Verdana"/>
              </a:rPr>
              <a:t>by other scientists. This requires the </a:t>
            </a:r>
            <a:r>
              <a:rPr lang="en-US" sz="2600" b="1" strike="noStrike" spc="-1">
                <a:solidFill>
                  <a:srgbClr val="C32D2E"/>
                </a:solidFill>
                <a:uFill>
                  <a:solidFill>
                    <a:srgbClr val="FFFFFF"/>
                  </a:solidFill>
                </a:uFill>
                <a:latin typeface="Verdana"/>
              </a:rPr>
              <a:t>complete and</a:t>
            </a:r>
            <a:r>
              <a:rPr lang="en-US" sz="3200" b="1" strike="noStrike" spc="-1">
                <a:solidFill>
                  <a:srgbClr val="C32D2E"/>
                </a:solidFill>
                <a:uFill>
                  <a:solidFill>
                    <a:srgbClr val="FFFFFF"/>
                  </a:solidFill>
                </a:uFill>
                <a:latin typeface="Verdana"/>
              </a:rPr>
              <a:t> </a:t>
            </a:r>
            <a:r>
              <a:rPr lang="en-US" sz="2600" b="1" strike="noStrike" spc="-1">
                <a:solidFill>
                  <a:srgbClr val="C32D2E"/>
                </a:solidFill>
                <a:uFill>
                  <a:solidFill>
                    <a:srgbClr val="FFFFFF"/>
                  </a:solidFill>
                </a:uFill>
                <a:latin typeface="Verdana"/>
              </a:rPr>
              <a:t>open exchange of data, procedures and materials</a:t>
            </a:r>
            <a:r>
              <a:rPr lang="en-US" sz="2800" b="1" strike="noStrike" spc="-1">
                <a:solidFill>
                  <a:srgbClr val="C32D2E"/>
                </a:solidFill>
                <a:uFill>
                  <a:solidFill>
                    <a:srgbClr val="FFFFFF"/>
                  </a:solidFill>
                </a:uFill>
                <a:latin typeface="Verdana"/>
              </a:rPr>
              <a:t>.</a:t>
            </a:r>
            <a:endParaRPr lang="en-US" sz="2800" b="0" strike="noStrike" spc="-1">
              <a:solidFill>
                <a:srgbClr val="000000"/>
              </a:solidFill>
              <a:uFill>
                <a:solidFill>
                  <a:srgbClr val="FFFFFF"/>
                </a:solidFill>
              </a:uFill>
              <a:latin typeface="Gill Sans MT"/>
            </a:endParaRPr>
          </a:p>
          <a:p>
            <a:pPr>
              <a:lnSpc>
                <a:spcPct val="90000"/>
              </a:lnSpc>
              <a:spcBef>
                <a:spcPts val="601"/>
              </a:spcBef>
            </a:pPr>
            <a:endParaRPr lang="en-US" sz="2800" b="0" strike="noStrike" spc="-1">
              <a:solidFill>
                <a:srgbClr val="000000"/>
              </a:solidFill>
              <a:uFill>
                <a:solidFill>
                  <a:srgbClr val="FFFFFF"/>
                </a:solidFill>
              </a:uFill>
              <a:latin typeface="Gill Sans MT"/>
            </a:endParaRPr>
          </a:p>
        </p:txBody>
      </p:sp>
      <p:pic>
        <p:nvPicPr>
          <p:cNvPr id="180" name="Picture 3"/>
          <p:cNvPicPr/>
          <p:nvPr/>
        </p:nvPicPr>
        <p:blipFill>
          <a:blip r:embed="rId2"/>
          <a:stretch/>
        </p:blipFill>
        <p:spPr>
          <a:xfrm>
            <a:off x="6409440" y="215280"/>
            <a:ext cx="1972080" cy="1232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4495680" y="1143000"/>
            <a:ext cx="4190760" cy="526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2400" b="0" strike="noStrike" spc="-1">
                <a:solidFill>
                  <a:srgbClr val="4F271C"/>
                </a:solidFill>
                <a:uFill>
                  <a:solidFill>
                    <a:srgbClr val="FFFFFF"/>
                  </a:solidFill>
                </a:uFill>
                <a:latin typeface="Verdana"/>
              </a:rPr>
              <a:t>“</a:t>
            </a:r>
            <a:r>
              <a:rPr lang="en-AU" sz="2400" b="1" strike="noStrike" spc="-1">
                <a:solidFill>
                  <a:srgbClr val="C32D2E"/>
                </a:solidFill>
                <a:uFill>
                  <a:solidFill>
                    <a:srgbClr val="FFFFFF"/>
                  </a:solidFill>
                </a:uFill>
                <a:latin typeface="Verdana"/>
              </a:rPr>
              <a:t>Abandoning the habit of secrecy </a:t>
            </a:r>
            <a:r>
              <a:rPr lang="en-AU" sz="2400" b="0" strike="noStrike" spc="-1">
                <a:solidFill>
                  <a:srgbClr val="4F271C"/>
                </a:solidFill>
                <a:uFill>
                  <a:solidFill>
                    <a:srgbClr val="FFFFFF"/>
                  </a:solidFill>
                </a:uFill>
                <a:latin typeface="Verdana"/>
              </a:rPr>
              <a:t>in favor of process transparency and peer review was the crucial step by which alchemy became chemistry.</a:t>
            </a:r>
            <a:endParaRPr lang="en-AU" sz="2400" b="0" strike="noStrike" spc="-1">
              <a:solidFill>
                <a:srgbClr val="000000"/>
              </a:solidFill>
              <a:uFill>
                <a:solidFill>
                  <a:srgbClr val="FFFFFF"/>
                </a:solidFill>
              </a:uFill>
              <a:latin typeface="Arial"/>
            </a:endParaRPr>
          </a:p>
        </p:txBody>
      </p:sp>
      <p:pic>
        <p:nvPicPr>
          <p:cNvPr id="182" name="Picture 5"/>
          <p:cNvPicPr/>
          <p:nvPr/>
        </p:nvPicPr>
        <p:blipFill>
          <a:blip r:embed="rId2"/>
          <a:stretch/>
        </p:blipFill>
        <p:spPr>
          <a:xfrm>
            <a:off x="609480" y="1219320"/>
            <a:ext cx="3800160" cy="5105160"/>
          </a:xfrm>
          <a:prstGeom prst="rect">
            <a:avLst/>
          </a:prstGeom>
          <a:ln w="28440">
            <a:solidFill>
              <a:srgbClr val="0D8BE6"/>
            </a:solidFill>
            <a:miter/>
          </a:ln>
        </p:spPr>
      </p:pic>
      <p:sp>
        <p:nvSpPr>
          <p:cNvPr id="183" name="TextShape 2"/>
          <p:cNvSpPr txBox="1"/>
          <p:nvPr/>
        </p:nvSpPr>
        <p:spPr>
          <a:xfrm>
            <a:off x="685800" y="120960"/>
            <a:ext cx="7770600" cy="945360"/>
          </a:xfrm>
          <a:prstGeom prst="rect">
            <a:avLst/>
          </a:prstGeom>
          <a:noFill/>
          <a:ln>
            <a:noFill/>
          </a:ln>
        </p:spPr>
        <p:txBody>
          <a:bodyPr lIns="90000" tIns="45000" rIns="90000" bIns="45000" anchor="ctr"/>
          <a:lstStyle/>
          <a:p>
            <a:pPr>
              <a:lnSpc>
                <a:spcPct val="100000"/>
              </a:lnSpc>
            </a:pPr>
            <a:r>
              <a:rPr lang="en-US" sz="4000" b="1" strike="noStrike" spc="-1">
                <a:solidFill>
                  <a:srgbClr val="964305"/>
                </a:solidFill>
                <a:uFill>
                  <a:solidFill>
                    <a:srgbClr val="FFFFFF"/>
                  </a:solidFill>
                </a:uFill>
                <a:latin typeface="Verdana"/>
              </a:rPr>
              <a:t>Software versus Science</a:t>
            </a:r>
            <a:endParaRPr lang="en-US" sz="4000" b="0" strike="noStrike" spc="-1">
              <a:solidFill>
                <a:srgbClr val="000000"/>
              </a:solidFill>
              <a:uFill>
                <a:solidFill>
                  <a:srgbClr val="FFFFFF"/>
                </a:solidFill>
              </a:uFill>
              <a:latin typeface="Gill Sans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4495680" y="1143000"/>
            <a:ext cx="4190760" cy="526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AU" sz="2400" b="0" strike="noStrike" spc="-1">
                <a:solidFill>
                  <a:srgbClr val="4F271C"/>
                </a:solidFill>
                <a:uFill>
                  <a:solidFill>
                    <a:srgbClr val="FFFFFF"/>
                  </a:solidFill>
                </a:uFill>
                <a:latin typeface="Verdana"/>
              </a:rPr>
              <a:t>“</a:t>
            </a:r>
            <a:r>
              <a:rPr lang="en-AU" sz="2400" b="1" strike="noStrike" spc="-1">
                <a:solidFill>
                  <a:srgbClr val="C32D2E"/>
                </a:solidFill>
                <a:uFill>
                  <a:solidFill>
                    <a:srgbClr val="FFFFFF"/>
                  </a:solidFill>
                </a:uFill>
                <a:latin typeface="Verdana"/>
              </a:rPr>
              <a:t>Abandoning the habit of secrecy </a:t>
            </a:r>
            <a:r>
              <a:rPr lang="en-AU" sz="2400" b="0" strike="noStrike" spc="-1">
                <a:solidFill>
                  <a:srgbClr val="4F271C"/>
                </a:solidFill>
                <a:uFill>
                  <a:solidFill>
                    <a:srgbClr val="FFFFFF"/>
                  </a:solidFill>
                </a:uFill>
                <a:latin typeface="Verdana"/>
              </a:rPr>
              <a:t>in favor of process transparency and peer review was the crucial step by which alchemy became chemistry. In the same way, it is beginning to appear that open-source development may signal the long-awaited maturation of software development as a discipline.”</a:t>
            </a:r>
            <a:r>
              <a:rPr lang="en-AU" sz="2400" b="0" i="1" strike="noStrike" spc="-1">
                <a:solidFill>
                  <a:srgbClr val="4F271C"/>
                </a:solidFill>
                <a:uFill>
                  <a:solidFill>
                    <a:srgbClr val="FFFFFF"/>
                  </a:solidFill>
                </a:uFill>
                <a:latin typeface="Verdana"/>
              </a:rPr>
              <a:t>Eric Raymond</a:t>
            </a:r>
            <a:endParaRPr lang="en-AU" sz="2400" b="0" strike="noStrike" spc="-1">
              <a:solidFill>
                <a:srgbClr val="000000"/>
              </a:solidFill>
              <a:uFill>
                <a:solidFill>
                  <a:srgbClr val="FFFFFF"/>
                </a:solidFill>
              </a:uFill>
              <a:latin typeface="Arial"/>
            </a:endParaRPr>
          </a:p>
        </p:txBody>
      </p:sp>
      <p:pic>
        <p:nvPicPr>
          <p:cNvPr id="185" name="Picture 5"/>
          <p:cNvPicPr/>
          <p:nvPr/>
        </p:nvPicPr>
        <p:blipFill>
          <a:blip r:embed="rId2"/>
          <a:stretch/>
        </p:blipFill>
        <p:spPr>
          <a:xfrm>
            <a:off x="609480" y="1219320"/>
            <a:ext cx="3800160" cy="5105160"/>
          </a:xfrm>
          <a:prstGeom prst="rect">
            <a:avLst/>
          </a:prstGeom>
          <a:ln w="28440">
            <a:solidFill>
              <a:srgbClr val="0D8BE6"/>
            </a:solidFill>
            <a:miter/>
          </a:ln>
        </p:spPr>
      </p:pic>
      <p:sp>
        <p:nvSpPr>
          <p:cNvPr id="186" name="TextShape 2"/>
          <p:cNvSpPr txBox="1"/>
          <p:nvPr/>
        </p:nvSpPr>
        <p:spPr>
          <a:xfrm>
            <a:off x="685800" y="120960"/>
            <a:ext cx="7770600" cy="945360"/>
          </a:xfrm>
          <a:prstGeom prst="rect">
            <a:avLst/>
          </a:prstGeom>
          <a:noFill/>
          <a:ln>
            <a:noFill/>
          </a:ln>
        </p:spPr>
        <p:txBody>
          <a:bodyPr lIns="90000" tIns="45000" rIns="90000" bIns="45000" anchor="ctr"/>
          <a:lstStyle/>
          <a:p>
            <a:pPr>
              <a:lnSpc>
                <a:spcPct val="100000"/>
              </a:lnSpc>
            </a:pPr>
            <a:r>
              <a:rPr lang="en-US" sz="4000" b="1" strike="noStrike" spc="-1">
                <a:solidFill>
                  <a:srgbClr val="964305"/>
                </a:solidFill>
                <a:uFill>
                  <a:solidFill>
                    <a:srgbClr val="FFFFFF"/>
                  </a:solidFill>
                </a:uFill>
                <a:latin typeface="Verdana"/>
              </a:rPr>
              <a:t>Software versus Science</a:t>
            </a:r>
            <a:endParaRPr lang="en-US" sz="4000" b="0" strike="noStrike" spc="-1">
              <a:solidFill>
                <a:srgbClr val="000000"/>
              </a:solidFill>
              <a:uFill>
                <a:solidFill>
                  <a:srgbClr val="FFFFFF"/>
                </a:solidFill>
              </a:uFill>
              <a:latin typeface="Gill Sans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838080" y="380880"/>
            <a:ext cx="7543440" cy="837720"/>
          </a:xfrm>
          <a:prstGeom prst="rect">
            <a:avLst/>
          </a:prstGeom>
          <a:noFill/>
          <a:ln>
            <a:noFill/>
          </a:ln>
        </p:spPr>
        <p:txBody>
          <a:bodyPr lIns="90000" tIns="45000" rIns="90000" bIns="45000" anchor="ctr">
            <a:normAutofit/>
          </a:bodyPr>
          <a:lstStyle/>
          <a:p>
            <a:pPr algn="ctr">
              <a:lnSpc>
                <a:spcPct val="100000"/>
              </a:lnSpc>
            </a:pPr>
            <a:r>
              <a:rPr lang="en-US" sz="4400" b="1" strike="noStrike" spc="-1">
                <a:solidFill>
                  <a:srgbClr val="964305"/>
                </a:solidFill>
                <a:uFill>
                  <a:solidFill>
                    <a:srgbClr val="FFFFFF"/>
                  </a:solidFill>
                </a:uFill>
                <a:latin typeface="Verdana"/>
              </a:rPr>
              <a:t>Claerbout’s Principle</a:t>
            </a:r>
            <a:endParaRPr lang="en-US" sz="4400" b="0" strike="noStrike" spc="-1">
              <a:solidFill>
                <a:srgbClr val="000000"/>
              </a:solidFill>
              <a:uFill>
                <a:solidFill>
                  <a:srgbClr val="FFFFFF"/>
                </a:solidFill>
              </a:uFill>
              <a:latin typeface="Gill Sans MT"/>
            </a:endParaRPr>
          </a:p>
        </p:txBody>
      </p:sp>
      <p:sp>
        <p:nvSpPr>
          <p:cNvPr id="188" name="TextShape 2"/>
          <p:cNvSpPr txBox="1"/>
          <p:nvPr/>
        </p:nvSpPr>
        <p:spPr>
          <a:xfrm>
            <a:off x="153720" y="1942920"/>
            <a:ext cx="5793480" cy="5339880"/>
          </a:xfrm>
          <a:prstGeom prst="rect">
            <a:avLst/>
          </a:prstGeom>
          <a:noFill/>
          <a:ln>
            <a:noFill/>
          </a:ln>
        </p:spPr>
        <p:txBody>
          <a:bodyPr lIns="90000" tIns="45000" rIns="90000" bIns="45000"/>
          <a:lstStyle/>
          <a:p>
            <a:pPr marL="365760" indent="-282960">
              <a:lnSpc>
                <a:spcPct val="110000"/>
              </a:lnSpc>
              <a:spcBef>
                <a:spcPts val="601"/>
              </a:spcBef>
            </a:pPr>
            <a:r>
              <a:rPr lang="en-US" sz="2000" b="0" strike="noStrike" spc="-1">
                <a:solidFill>
                  <a:srgbClr val="000000"/>
                </a:solidFill>
                <a:uFill>
                  <a:solidFill>
                    <a:srgbClr val="FFFFFF"/>
                  </a:solidFill>
                </a:uFill>
                <a:latin typeface="Verdana"/>
              </a:rPr>
              <a:t>   </a:t>
            </a:r>
            <a:r>
              <a:rPr lang="en-US" sz="2000" b="0" strike="noStrike" spc="-1">
                <a:solidFill>
                  <a:srgbClr val="000000"/>
                </a:solidFill>
                <a:uFill>
                  <a:solidFill>
                    <a:srgbClr val="FFFFFF"/>
                  </a:solidFill>
                </a:uFill>
                <a:latin typeface="Arial"/>
              </a:rPr>
              <a:t>“</a:t>
            </a:r>
            <a:r>
              <a:rPr lang="en-US" sz="2000" b="0" strike="noStrike" spc="-1">
                <a:solidFill>
                  <a:srgbClr val="000000"/>
                </a:solidFill>
                <a:uFill>
                  <a:solidFill>
                    <a:srgbClr val="FFFFFF"/>
                  </a:solidFill>
                </a:uFill>
                <a:latin typeface="Verdana"/>
              </a:rPr>
              <a:t>An article about computational science in a scientific publication is not</a:t>
            </a:r>
            <a:r>
              <a:rPr lang="en-US" sz="2000" b="0" i="1" strike="noStrike" spc="-1">
                <a:solidFill>
                  <a:srgbClr val="000000"/>
                </a:solidFill>
                <a:uFill>
                  <a:solidFill>
                    <a:srgbClr val="FFFFFF"/>
                  </a:solidFill>
                </a:uFill>
                <a:latin typeface="Verdana"/>
              </a:rPr>
              <a:t> </a:t>
            </a:r>
            <a:r>
              <a:rPr lang="en-US" sz="2000" b="0" strike="noStrike" spc="-1">
                <a:solidFill>
                  <a:srgbClr val="000000"/>
                </a:solidFill>
                <a:uFill>
                  <a:solidFill>
                    <a:srgbClr val="FFFFFF"/>
                  </a:solidFill>
                </a:uFill>
                <a:latin typeface="Verdana"/>
              </a:rPr>
              <a:t>the scholarship itself, it is merely advertising</a:t>
            </a:r>
            <a:r>
              <a:rPr lang="en-US" sz="2000" b="0" i="1" strike="noStrike" spc="-1">
                <a:solidFill>
                  <a:srgbClr val="000000"/>
                </a:solidFill>
                <a:uFill>
                  <a:solidFill>
                    <a:srgbClr val="FFFFFF"/>
                  </a:solidFill>
                </a:uFill>
                <a:latin typeface="Verdana"/>
              </a:rPr>
              <a:t> </a:t>
            </a:r>
            <a:r>
              <a:rPr lang="en-US" sz="2000" b="0" strike="noStrike" spc="-1">
                <a:solidFill>
                  <a:srgbClr val="000000"/>
                </a:solidFill>
                <a:uFill>
                  <a:solidFill>
                    <a:srgbClr val="FFFFFF"/>
                  </a:solidFill>
                </a:uFill>
                <a:latin typeface="Verdana"/>
              </a:rPr>
              <a:t>of the scholarship. </a:t>
            </a:r>
            <a:endParaRPr lang="en-US" sz="2000" b="0" strike="noStrike" spc="-1">
              <a:solidFill>
                <a:srgbClr val="000000"/>
              </a:solidFill>
              <a:uFill>
                <a:solidFill>
                  <a:srgbClr val="FFFFFF"/>
                </a:solidFill>
              </a:uFill>
              <a:latin typeface="Gill Sans MT"/>
            </a:endParaRPr>
          </a:p>
        </p:txBody>
      </p:sp>
      <p:pic>
        <p:nvPicPr>
          <p:cNvPr id="189" name="Picture 4"/>
          <p:cNvPicPr/>
          <p:nvPr/>
        </p:nvPicPr>
        <p:blipFill>
          <a:blip r:embed="rId2"/>
          <a:stretch/>
        </p:blipFill>
        <p:spPr>
          <a:xfrm>
            <a:off x="5947920" y="1942560"/>
            <a:ext cx="2664000" cy="3475440"/>
          </a:xfrm>
          <a:prstGeom prst="rect">
            <a:avLst/>
          </a:prstGeom>
          <a:ln w="9360">
            <a:solidFill>
              <a:schemeClr val="tx1"/>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47651</TotalTime>
  <Words>846</Words>
  <Application>Microsoft Macintosh PowerPoint</Application>
  <PresentationFormat>On-screen Show (4:3)</PresentationFormat>
  <Paragraphs>114</Paragraphs>
  <Slides>18</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18</vt:i4>
      </vt:variant>
    </vt:vector>
  </HeadingPairs>
  <TitlesOfParts>
    <vt:vector size="29" baseType="lpstr">
      <vt:lpstr>Arial</vt:lpstr>
      <vt:lpstr>Gill Sans MT</vt:lpstr>
      <vt:lpstr>Symbol</vt:lpstr>
      <vt:lpstr>Times New Roman</vt:lpstr>
      <vt:lpstr>Verdana</vt:lpstr>
      <vt:lpstr>Wingdings</vt:lpstr>
      <vt:lpstr>Wingdings 2</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Sergey Fomel</dc:creator>
  <dc:description/>
  <cp:lastModifiedBy>Jeffrey Shragge</cp:lastModifiedBy>
  <cp:revision>87</cp:revision>
  <dcterms:created xsi:type="dcterms:W3CDTF">2013-05-24T14:40:31Z</dcterms:created>
  <dcterms:modified xsi:type="dcterms:W3CDTF">2019-12-23T02:30:35Z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The University of Texas at Austin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18</vt:i4>
  </property>
</Properties>
</file>