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5200" cy="1470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 hidden="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vim.rtorr.com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0800" y="4005720"/>
            <a:ext cx="7540920" cy="20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1" lang="en-US" sz="6600" spc="-1" strike="noStrike">
                <a:solidFill>
                  <a:srgbClr val="361309"/>
                </a:solidFill>
                <a:latin typeface="Gill Sans MT"/>
                <a:ea typeface="DejaVu Sans"/>
              </a:rPr>
              <a:t>CWP Workshop</a:t>
            </a:r>
            <a:endParaRPr b="0" lang="en-US" sz="6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en-US" sz="3600" spc="-1" strike="noStrike">
                <a:solidFill>
                  <a:srgbClr val="361309"/>
                </a:solidFill>
                <a:latin typeface="Gill Sans MT"/>
                <a:ea typeface="DejaVu Sans"/>
              </a:rPr>
              <a:t>6 January 2020</a:t>
            </a:r>
            <a:endParaRPr b="0" lang="en-US" sz="3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en-US" sz="3600" spc="-1" strike="noStrike">
                <a:solidFill>
                  <a:srgbClr val="361309"/>
                </a:solidFill>
                <a:latin typeface="Gill Sans MT"/>
                <a:ea typeface="DejaVu Sans"/>
              </a:rPr>
              <a:t>Golden,  Colorado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8" name="Picture 5" descr=""/>
          <p:cNvPicPr/>
          <p:nvPr/>
        </p:nvPicPr>
        <p:blipFill>
          <a:blip r:embed="rId1"/>
          <a:stretch/>
        </p:blipFill>
        <p:spPr>
          <a:xfrm>
            <a:off x="2043000" y="242640"/>
            <a:ext cx="5073120" cy="37616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973080" y="5826960"/>
            <a:ext cx="7540920" cy="10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Today’s workshop – Start-up items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786960"/>
            <a:ext cx="9142920" cy="58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Login to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mio.mines.edu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using your (new) login</a:t>
            </a:r>
            <a:endParaRPr b="0" lang="en-US" sz="22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2bf44"/>
                </a:solidFill>
                <a:latin typeface="Ubuntu Mono"/>
                <a:ea typeface="DejaVu Sans"/>
              </a:rPr>
              <a:t>ssh -Y username@mio.mines.edu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 not setup you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~/.bash_profile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or it’s your first time logging into Mio then you need to:</a:t>
            </a:r>
            <a:endParaRPr b="0" lang="en-US" sz="22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2bf44"/>
                </a:solidFill>
                <a:latin typeface="Ubuntu Mono"/>
                <a:ea typeface="DejaVu Sans"/>
              </a:rPr>
              <a:t>cp /gpfs/lb/sets/geop/bash_profile_generic ~/.bash_profile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Copy over the workshop materials to your local directory</a:t>
            </a:r>
            <a:endParaRPr b="0" lang="en-US" sz="22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2bf44"/>
                </a:solidFill>
                <a:latin typeface="Ubuntu Mono"/>
                <a:ea typeface="DejaVu Sans"/>
              </a:rPr>
              <a:t>mkdir -p ~/M8R/Workshop2020/</a:t>
            </a:r>
            <a:endParaRPr b="0" lang="en-US" sz="20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2bf44"/>
                </a:solidFill>
                <a:latin typeface="Ubuntu Mono"/>
                <a:ea typeface="DejaVu Sans"/>
              </a:rPr>
              <a:t>cp -r /gpfs/lb/sets/geop/M8R/Workshop2020/* ~/M8R/Workshop2020/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Note: There is a shared GEOP folder where you can share codes, files, etc with your peers</a:t>
            </a:r>
            <a:endParaRPr b="0" lang="en-US" sz="22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2bf44"/>
                </a:solidFill>
                <a:latin typeface="Ubuntu Mono"/>
                <a:ea typeface="DejaVu Sans"/>
              </a:rPr>
              <a:t>/gpfs/lb/sets/geop/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Text editors: </a:t>
            </a:r>
            <a:r>
              <a:rPr b="1" lang="en-US" sz="2000" spc="-1" strike="noStrike">
                <a:solidFill>
                  <a:srgbClr val="000000"/>
                </a:solidFill>
                <a:latin typeface="Ubuntu Mono"/>
                <a:ea typeface="DejaVu Sans"/>
              </a:rPr>
              <a:t>vi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/ </a:t>
            </a:r>
            <a:r>
              <a:rPr b="1" lang="en-US" sz="2000" spc="-1" strike="noStrike">
                <a:solidFill>
                  <a:srgbClr val="000000"/>
                </a:solidFill>
                <a:latin typeface="Ubuntu Mono"/>
                <a:ea typeface="DejaVu Sans"/>
              </a:rPr>
              <a:t>vim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(suggested) or </a:t>
            </a:r>
            <a:r>
              <a:rPr b="1" lang="en-US" sz="2000" spc="-1" strike="noStrike">
                <a:solidFill>
                  <a:srgbClr val="000000"/>
                </a:solidFill>
                <a:latin typeface="Ubuntu Mono"/>
                <a:ea typeface="DejaVu Sans"/>
              </a:rPr>
              <a:t>gedit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(GUI-like)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Using the command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606960"/>
            <a:ext cx="8945640" cy="58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Navigating: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/your/directory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takes you to that location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~/folder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the same as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/home/username/folder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pwd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shows your current location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..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goes back one folder and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../..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goes back two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–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like a ‘back’ button on a browser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 /new/folder</a:t>
            </a:r>
            <a:r>
              <a:rPr b="1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goes to the new location AND: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r>
              <a:rPr b="1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again goes to the folder before using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popd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does is a second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but removes previous location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Exploring: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all files in the folder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-l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the long form of file information (creation date, size, owner, permissions)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-t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the files by time last touched, not alphabetic 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can be combined (e.g.,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-ltr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long form organised by reverse time touched)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Using the command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0" y="678960"/>
            <a:ext cx="8945640" cy="58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More exploring: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SCo*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all files starting with SCo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 using other search characters like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??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[abcde]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etc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cat file.txt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shows the file contents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 using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more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etc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Commands can be ‘piped’ using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|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| wc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is a word count and shows number of files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find ~/file *.sh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will find all files with .sh extension in all sub-directories of ~/file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grep -n Result SConstruct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shows all instances of Result in file named SConstruct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Creating: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mkdir folder1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creates a folder in your current directory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touch file2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creates an empty file in your current directory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vim file3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creates the file and immediately allows editing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Using vim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678960"/>
            <a:ext cx="8945640" cy="58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vim is a text editor!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Open a file from command line: </a:t>
            </a: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vim filename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Arrow keys navigate the file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is always at the bottom of the window: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Inputting text: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start inserting text at the cursor location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start replacing text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start inserting text after the cursor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start inserting text at the end of the current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colon defines the beginning of a command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Write/save the file is </a:t>
            </a: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:w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quit vim is </a:t>
            </a: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:q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be combined like this → </a:t>
            </a: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:wq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rcRect l="0" t="84209" r="0" b="0"/>
          <a:stretch/>
        </p:blipFill>
        <p:spPr>
          <a:xfrm>
            <a:off x="926280" y="2562120"/>
            <a:ext cx="7029000" cy="438480"/>
          </a:xfrm>
          <a:prstGeom prst="rect">
            <a:avLst/>
          </a:prstGeom>
          <a:ln>
            <a:noFill/>
          </a:ln>
        </p:spPr>
      </p:pic>
      <p:sp>
        <p:nvSpPr>
          <p:cNvPr id="169" name="TextShape 3"/>
          <p:cNvSpPr txBox="1"/>
          <p:nvPr/>
        </p:nvSpPr>
        <p:spPr>
          <a:xfrm>
            <a:off x="629280" y="292860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Current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5015520" y="2909160"/>
            <a:ext cx="36712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cursor is at line 9 character 1, which is 66% to the end of the file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Using vim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678960"/>
            <a:ext cx="8945640" cy="58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Finding a string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/text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will find all instances and highlight them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will bring you to the next instance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Replacing a string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:%s/old/new/g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dd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cuts the current line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2dd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cuts the current line and the next line (2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lines)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yy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yanks the current line (like copy)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2yy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yanks two lines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places the last cut or yanked line at the cursor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places that line below the current line 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vim is very robust and has many commands 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lots of online help (e.g.,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https://vim.rtorr.com/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20800" y="4005720"/>
            <a:ext cx="7540920" cy="20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1" lang="en-US" sz="6600" spc="-1" strike="noStrike">
                <a:solidFill>
                  <a:srgbClr val="361309"/>
                </a:solidFill>
                <a:latin typeface="Gill Sans MT"/>
                <a:ea typeface="DejaVu Sans"/>
              </a:rPr>
              <a:t>CWP Workshop</a:t>
            </a:r>
            <a:endParaRPr b="0" lang="en-US" sz="6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en-US" sz="3600" spc="-1" strike="noStrike">
                <a:solidFill>
                  <a:srgbClr val="361309"/>
                </a:solidFill>
                <a:latin typeface="Gill Sans MT"/>
                <a:ea typeface="DejaVu Sans"/>
              </a:rPr>
              <a:t>6 January 2020</a:t>
            </a:r>
            <a:endParaRPr b="0" lang="en-US" sz="3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en-US" sz="3600" spc="-1" strike="noStrike">
                <a:solidFill>
                  <a:srgbClr val="361309"/>
                </a:solidFill>
                <a:latin typeface="Gill Sans MT"/>
                <a:ea typeface="DejaVu Sans"/>
              </a:rPr>
              <a:t>Golden,  Colorado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4" name="Picture 5" descr=""/>
          <p:cNvPicPr/>
          <p:nvPr/>
        </p:nvPicPr>
        <p:blipFill>
          <a:blip r:embed="rId1"/>
          <a:stretch/>
        </p:blipFill>
        <p:spPr>
          <a:xfrm>
            <a:off x="2043000" y="242640"/>
            <a:ext cx="5073120" cy="37616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973080" y="5826960"/>
            <a:ext cx="7540920" cy="10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48731</TotalTime>
  <Application>LibreOffice/6.0.7.3$Linux_X86_64 LibreOffice_project/00m0$Build-3</Application>
  <Words>920</Words>
  <Paragraphs>119</Paragraphs>
  <Company>The University of Texas at Austin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2013-05-24T14:40:31Z</dcterms:created>
  <dc:creator>Sergey Fomel</dc:creator>
  <dc:description/>
  <dc:language>en-AU</dc:language>
  <cp:lastModifiedBy/>
  <dcterms:modified xsi:type="dcterms:W3CDTF">2020-01-01T15:15:13Z</dcterms:modified>
  <cp:revision>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University of Texas at Austin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