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notesMasterIdLst>
    <p:notesMasterId r:id="rId5"/>
  </p:notesMasterIdLst>
  <p:sldIdLst>
    <p:sldId id="295" r:id="rId2"/>
    <p:sldId id="296" r:id="rId3"/>
    <p:sldId id="297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>
      <p:cViewPr varScale="1">
        <p:scale>
          <a:sx n="116" d="100"/>
          <a:sy n="116" d="100"/>
        </p:scale>
        <p:origin x="19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94DB0-2F77-4F44-9AAC-40CBAF37DECF}" type="datetimeFigureOut">
              <a:rPr lang="en-US" smtClean="0"/>
              <a:t>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8A772-DBEB-CC47-B961-32E78481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2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8D50-621D-924A-96AE-49626A6835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E7D3-464A-3A40-978D-A82F5E9C79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B9BC-1C87-3E47-9578-E4569CC733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39D8-BA76-944E-B5CD-B97E1DC8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E5B2-E11D-2A4D-97A8-CE86748BE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3460-B90D-0F4E-8C5A-FE8EDA80FA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38C0-7F8A-C54E-9856-149E195B1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0A33-77DA-484F-B727-8619D132A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7789-0D0E-F248-85BD-BA3F890625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6E9B-E183-FA49-B5F0-814CE7FB40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B7F08F-C3EA-5B4B-A0A2-FB1F7D1157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4F9C8AC-B4D0-7743-A5A2-43D7AD490B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4005825"/>
            <a:ext cx="7542212" cy="2007179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/>
              <a:t>CSM Workshop</a:t>
            </a:r>
            <a:endParaRPr lang="en-US" sz="2800" dirty="0"/>
          </a:p>
          <a:p>
            <a:pPr algn="ctr"/>
            <a:r>
              <a:rPr lang="en-US" sz="3600" dirty="0"/>
              <a:t>6 January 2020</a:t>
            </a:r>
          </a:p>
        </p:txBody>
      </p:sp>
      <p:pic>
        <p:nvPicPr>
          <p:cNvPr id="4" name="Picture 5" descr="Madagas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21" y="242761"/>
            <a:ext cx="5074473" cy="376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973138" y="5827058"/>
            <a:ext cx="7542212" cy="1030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2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20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575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973138" y="5827058"/>
            <a:ext cx="7542212" cy="1030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2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20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001BB5B-EC5F-EA4B-A00B-07C6A4EF8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8" y="58324"/>
            <a:ext cx="4932802" cy="62484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Root Directory for </a:t>
            </a:r>
            <a:r>
              <a:rPr lang="en-US" b="1" dirty="0" err="1">
                <a:solidFill>
                  <a:schemeClr val="tx1"/>
                </a:solidFill>
              </a:rPr>
              <a:t>madagascar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RSFROOT=/</a:t>
            </a:r>
            <a:r>
              <a:rPr lang="en-US" b="1" dirty="0" err="1">
                <a:solidFill>
                  <a:schemeClr val="tx1"/>
                </a:solidFill>
              </a:rPr>
              <a:t>gpfs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lb</a:t>
            </a:r>
            <a:r>
              <a:rPr lang="en-US" b="1" dirty="0">
                <a:solidFill>
                  <a:schemeClr val="tx1"/>
                </a:solidFill>
              </a:rPr>
              <a:t>/sets/</a:t>
            </a:r>
            <a:r>
              <a:rPr lang="en-US" b="1" dirty="0" err="1">
                <a:solidFill>
                  <a:schemeClr val="tx1"/>
                </a:solidFill>
              </a:rPr>
              <a:t>geop</a:t>
            </a:r>
            <a:r>
              <a:rPr lang="en-US" b="1" dirty="0">
                <a:solidFill>
                  <a:schemeClr val="tx1"/>
                </a:solidFill>
              </a:rPr>
              <a:t>/M8R/RSF2.0/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# Executables</a:t>
            </a:r>
          </a:p>
          <a:p>
            <a:r>
              <a:rPr lang="en-US" b="1" dirty="0">
                <a:solidFill>
                  <a:schemeClr val="tx1"/>
                </a:solidFill>
              </a:rPr>
              <a:t>$RSFROOT/bin/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# Libraries</a:t>
            </a:r>
          </a:p>
          <a:p>
            <a:r>
              <a:rPr lang="en-US" b="1" dirty="0">
                <a:solidFill>
                  <a:schemeClr val="tx1"/>
                </a:solidFill>
              </a:rPr>
              <a:t>$RSFROOT/lib/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# Source code</a:t>
            </a:r>
          </a:p>
          <a:p>
            <a:r>
              <a:rPr lang="en-US" b="1" dirty="0">
                <a:solidFill>
                  <a:schemeClr val="tx1"/>
                </a:solidFill>
              </a:rPr>
              <a:t>$RSFSROOT/RSFSRC/  or $RSFSRC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# User source code</a:t>
            </a:r>
          </a:p>
          <a:p>
            <a:r>
              <a:rPr lang="en-US" b="1" dirty="0">
                <a:solidFill>
                  <a:schemeClr val="tx1"/>
                </a:solidFill>
              </a:rPr>
              <a:t>$RSFSRC/user/  </a:t>
            </a:r>
          </a:p>
          <a:p>
            <a:r>
              <a:rPr lang="en-US" b="1" dirty="0">
                <a:solidFill>
                  <a:schemeClr val="tx1"/>
                </a:solidFill>
              </a:rPr>
              <a:t>e.g. $RSFSRC/user/</a:t>
            </a:r>
            <a:r>
              <a:rPr lang="en-US" b="1" dirty="0" err="1">
                <a:solidFill>
                  <a:schemeClr val="tx1"/>
                </a:solidFill>
              </a:rPr>
              <a:t>jeff</a:t>
            </a:r>
            <a:r>
              <a:rPr lang="en-US" b="1" dirty="0">
                <a:solidFill>
                  <a:schemeClr val="tx1"/>
                </a:solidFill>
              </a:rPr>
              <a:t>/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# book (reproducible documents)</a:t>
            </a:r>
          </a:p>
          <a:p>
            <a:r>
              <a:rPr lang="en-US" b="1" dirty="0">
                <a:solidFill>
                  <a:schemeClr val="tx1"/>
                </a:solidFill>
              </a:rPr>
              <a:t>$RSFSRC/book/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DF2BF0A4-AB1A-6A49-AD26-1AF588D0701B}"/>
              </a:ext>
            </a:extLst>
          </p:cNvPr>
          <p:cNvSpPr txBox="1">
            <a:spLocks/>
          </p:cNvSpPr>
          <p:nvPr/>
        </p:nvSpPr>
        <p:spPr>
          <a:xfrm>
            <a:off x="4768114" y="304800"/>
            <a:ext cx="4932802" cy="6248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9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973138" y="5827058"/>
            <a:ext cx="7542212" cy="1030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2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20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DF2BF0A4-AB1A-6A49-AD26-1AF588D0701B}"/>
              </a:ext>
            </a:extLst>
          </p:cNvPr>
          <p:cNvSpPr txBox="1">
            <a:spLocks/>
          </p:cNvSpPr>
          <p:nvPr/>
        </p:nvSpPr>
        <p:spPr>
          <a:xfrm>
            <a:off x="4768114" y="304800"/>
            <a:ext cx="4932802" cy="6248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CF2987-CB37-C546-815D-D3CB2016A156}"/>
              </a:ext>
            </a:extLst>
          </p:cNvPr>
          <p:cNvSpPr txBox="1"/>
          <p:nvPr/>
        </p:nvSpPr>
        <p:spPr>
          <a:xfrm>
            <a:off x="0" y="1302743"/>
            <a:ext cx="9067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 interesting location for demonstrating what you can do with some commands:</a:t>
            </a:r>
          </a:p>
          <a:p>
            <a:endParaRPr lang="en-US" b="1" dirty="0"/>
          </a:p>
          <a:p>
            <a:r>
              <a:rPr lang="en-US" b="1" dirty="0"/>
              <a:t>   cd $RSFSRC/book/</a:t>
            </a:r>
            <a:r>
              <a:rPr lang="en-US" b="1" dirty="0" err="1"/>
              <a:t>rsf</a:t>
            </a:r>
            <a:r>
              <a:rPr lang="en-US" b="1" dirty="0"/>
              <a:t>/</a:t>
            </a:r>
            <a:r>
              <a:rPr lang="en-US" b="1" dirty="0" err="1"/>
              <a:t>rsf</a:t>
            </a:r>
            <a:r>
              <a:rPr lang="en-US" b="1" dirty="0"/>
              <a:t>/</a:t>
            </a:r>
          </a:p>
          <a:p>
            <a:endParaRPr lang="en-US" b="1" dirty="0"/>
          </a:p>
          <a:p>
            <a:r>
              <a:rPr lang="en-US" b="1"/>
              <a:t>Examples:</a:t>
            </a:r>
          </a:p>
          <a:p>
            <a:endParaRPr lang="en-US" b="1" dirty="0"/>
          </a:p>
          <a:p>
            <a:r>
              <a:rPr lang="en-US" b="1" dirty="0"/>
              <a:t>   cd $RSFSRC/book/</a:t>
            </a:r>
            <a:r>
              <a:rPr lang="en-US" b="1" dirty="0" err="1"/>
              <a:t>rsf</a:t>
            </a:r>
            <a:r>
              <a:rPr lang="en-US" b="1" dirty="0"/>
              <a:t>/</a:t>
            </a:r>
            <a:r>
              <a:rPr lang="en-US" b="1" dirty="0" err="1"/>
              <a:t>rsf</a:t>
            </a:r>
            <a:r>
              <a:rPr lang="en-US" b="1" dirty="0"/>
              <a:t>/</a:t>
            </a:r>
            <a:r>
              <a:rPr lang="en-US" b="1" dirty="0" err="1"/>
              <a:t>sfgrey</a:t>
            </a:r>
            <a:r>
              <a:rPr lang="en-US" b="1" dirty="0"/>
              <a:t>; </a:t>
            </a:r>
            <a:r>
              <a:rPr lang="en-US" b="1" dirty="0" err="1"/>
              <a:t>scons</a:t>
            </a:r>
            <a:r>
              <a:rPr lang="en-US" b="1" dirty="0"/>
              <a:t> view</a:t>
            </a:r>
          </a:p>
          <a:p>
            <a:endParaRPr lang="en-US" b="1" dirty="0"/>
          </a:p>
          <a:p>
            <a:r>
              <a:rPr lang="en-US" b="1" dirty="0"/>
              <a:t>   cd $RSFSRC/book/</a:t>
            </a:r>
            <a:r>
              <a:rPr lang="en-US" b="1" dirty="0" err="1"/>
              <a:t>rsf</a:t>
            </a:r>
            <a:r>
              <a:rPr lang="en-US" b="1" dirty="0"/>
              <a:t>/</a:t>
            </a:r>
            <a:r>
              <a:rPr lang="en-US" b="1" dirty="0" err="1"/>
              <a:t>rsf</a:t>
            </a:r>
            <a:r>
              <a:rPr lang="en-US" b="1" dirty="0"/>
              <a:t>/</a:t>
            </a:r>
            <a:r>
              <a:rPr lang="en-US" b="1" dirty="0" err="1"/>
              <a:t>sfgrey</a:t>
            </a:r>
            <a:r>
              <a:rPr lang="en-US" b="1" dirty="0"/>
              <a:t>/unif3; </a:t>
            </a:r>
            <a:r>
              <a:rPr lang="en-US" b="1" dirty="0" err="1"/>
              <a:t>scons</a:t>
            </a:r>
            <a:r>
              <a:rPr lang="en-US" b="1" dirty="0"/>
              <a:t> view</a:t>
            </a:r>
          </a:p>
          <a:p>
            <a:endParaRPr lang="en-US" b="1" dirty="0"/>
          </a:p>
          <a:p>
            <a:r>
              <a:rPr lang="en-US" b="1" dirty="0" err="1"/>
              <a:t>Claerbout</a:t>
            </a:r>
            <a:r>
              <a:rPr lang="en-US" b="1" dirty="0"/>
              <a:t> Helix Derivative on mammograms</a:t>
            </a:r>
          </a:p>
          <a:p>
            <a:endParaRPr lang="en-US" b="1" dirty="0"/>
          </a:p>
          <a:p>
            <a:r>
              <a:rPr lang="en-US" b="1" dirty="0"/>
              <a:t>   cd $RSFSRC/book/gee/</a:t>
            </a:r>
            <a:r>
              <a:rPr lang="en-US" b="1" dirty="0" err="1"/>
              <a:t>hlx</a:t>
            </a:r>
            <a:r>
              <a:rPr lang="en-US" b="1" dirty="0"/>
              <a:t>/mam/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1006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4505</TotalTime>
  <Words>155</Words>
  <Application>Microsoft Macintosh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</vt:lpstr>
      <vt:lpstr>Adjacency</vt:lpstr>
      <vt:lpstr>PowerPoint Presentation</vt:lpstr>
      <vt:lpstr>PowerPoint Presentation</vt:lpstr>
      <vt:lpstr>PowerPoint Presentation</vt:lpstr>
    </vt:vector>
  </TitlesOfParts>
  <Company>The 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Processing Using Madagascar and SCons</dc:title>
  <dc:creator>Sergey Fomel</dc:creator>
  <cp:lastModifiedBy>Jeffrey Shragge</cp:lastModifiedBy>
  <cp:revision>132</cp:revision>
  <dcterms:created xsi:type="dcterms:W3CDTF">2011-07-14T20:14:49Z</dcterms:created>
  <dcterms:modified xsi:type="dcterms:W3CDTF">2020-01-06T21:09:39Z</dcterms:modified>
</cp:coreProperties>
</file>