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6395"/>
  </p:normalViewPr>
  <p:slideViewPr>
    <p:cSldViewPr snapToGrid="0" snapToObjects="1" showGuides="1">
      <p:cViewPr varScale="1">
        <p:scale>
          <a:sx n="105" d="100"/>
          <a:sy n="105" d="100"/>
        </p:scale>
        <p:origin x="2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5BBA9-5D07-A147-B857-B62D065ABD1B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BF28-9F40-8B45-B2E1-42731E16A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mines.edu/software-title/vp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utty.org/" TargetMode="External"/><Relationship Id="rId4" Type="http://schemas.openxmlformats.org/officeDocument/2006/relationships/hyperlink" Target="https://sourceforge.net/projects/xm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uartz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username@mio.mines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mio.mines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6600" b="1" strike="noStrike" spc="-1">
                <a:solidFill>
                  <a:srgbClr val="361309"/>
                </a:solidFill>
                <a:latin typeface="Gill Sans MT"/>
                <a:ea typeface="DejaVu Sans"/>
              </a:rPr>
              <a:t>CWP Workshop</a:t>
            </a:r>
            <a:endParaRPr lang="en-US" sz="6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6 January 2020</a:t>
            </a:r>
            <a:endParaRPr lang="en-US" sz="3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Golden,  Colorado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58" name="Picture 5"/>
          <p:cNvPicPr/>
          <p:nvPr/>
        </p:nvPicPr>
        <p:blipFill>
          <a:blip r:embed="rId2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Windows 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Windows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software: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A VPN client (if logging in from home; needs to be running!) 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Mines VPN: </a:t>
            </a:r>
            <a:r>
              <a:rPr lang="en-AU" sz="2000" dirty="0">
                <a:hlinkClick r:id="rId3"/>
              </a:rPr>
              <a:t>https://its.mines.edu/software-title/vpn/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An X Server for Windows: </a:t>
            </a:r>
            <a:r>
              <a:rPr lang="en-AU" sz="2000" dirty="0">
                <a:hlinkClick r:id="rId4"/>
              </a:rPr>
              <a:t>https://sourceforge.net/projects/xming/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You will need to have </a:t>
            </a:r>
            <a:r>
              <a:rPr lang="en-AU" sz="2000" dirty="0" err="1"/>
              <a:t>Xming</a:t>
            </a:r>
            <a:r>
              <a:rPr lang="en-AU" sz="2000" dirty="0"/>
              <a:t> running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</a:t>
            </a:r>
            <a:r>
              <a:rPr lang="en-AU" sz="2000" spc="-1" dirty="0">
                <a:latin typeface="Arial"/>
              </a:rPr>
              <a:t>n SSH client with X11 forwarding: </a:t>
            </a:r>
            <a:r>
              <a:rPr lang="en-AU" sz="2000" dirty="0">
                <a:hlinkClick r:id="rId5"/>
              </a:rPr>
              <a:t>https://www.putty.org/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need to have the X11 forwarding button ticked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spc="-1" dirty="0">
                <a:latin typeface="Arial"/>
              </a:rPr>
              <a:t>Login to </a:t>
            </a:r>
            <a:r>
              <a:rPr lang="en-AU" sz="2000" spc="-1" dirty="0" err="1">
                <a:latin typeface="Arial"/>
              </a:rPr>
              <a:t>mio.mines.edu</a:t>
            </a:r>
            <a:r>
              <a:rPr lang="en-AU" sz="2000" spc="-1" dirty="0">
                <a:latin typeface="Arial"/>
              </a:rPr>
              <a:t> using your Putty client (you can save your profile for easy use later on)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b="0" strike="noStrike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Mac O/S 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Mac O/S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XQuartz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AU" sz="2000" dirty="0">
                <a:hlinkClick r:id="rId3"/>
              </a:rPr>
              <a:t>https://www.xquartz.org/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4"/>
              </a:rPr>
              <a:t>username@mio.mines.edu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may need to edit your </a:t>
            </a:r>
            <a:r>
              <a:rPr lang="en-AU" sz="2000" dirty="0" err="1"/>
              <a:t>sshd_config</a:t>
            </a:r>
            <a:r>
              <a:rPr lang="en-AU" dirty="0"/>
              <a:t> file (typically found at </a:t>
            </a:r>
            <a:r>
              <a:rPr lang="en-AU" sz="2000" dirty="0"/>
              <a:t>/etc/</a:t>
            </a:r>
            <a:r>
              <a:rPr lang="en-AU" sz="2000" dirty="0" err="1"/>
              <a:t>sshd_config</a:t>
            </a:r>
            <a:r>
              <a:rPr lang="en-AU" dirty="0"/>
              <a:t> or </a:t>
            </a:r>
            <a:r>
              <a:rPr lang="en-AU" sz="2000" dirty="0"/>
              <a:t>/etc/</a:t>
            </a:r>
            <a:r>
              <a:rPr lang="en-AU" sz="2000" dirty="0" err="1"/>
              <a:t>ssh</a:t>
            </a:r>
            <a:r>
              <a:rPr lang="en-AU" sz="2000" dirty="0"/>
              <a:t>/</a:t>
            </a:r>
            <a:r>
              <a:rPr lang="en-AU" sz="2000" dirty="0" err="1"/>
              <a:t>sshd_config</a:t>
            </a:r>
            <a:r>
              <a:rPr lang="en-AU" dirty="0"/>
              <a:t>) if you have trouble using X forwarding. If </a:t>
            </a:r>
            <a:r>
              <a:rPr lang="en-AU" sz="2000" dirty="0" err="1"/>
              <a:t>sshd_config</a:t>
            </a:r>
            <a:r>
              <a:rPr lang="en-AU" dirty="0"/>
              <a:t> includes </a:t>
            </a:r>
            <a:r>
              <a:rPr lang="en-AU" sz="2000" dirty="0"/>
              <a:t>#X11Forwarding no</a:t>
            </a:r>
            <a:r>
              <a:rPr lang="en-AU" dirty="0"/>
              <a:t> (or just </a:t>
            </a:r>
            <a:r>
              <a:rPr lang="en-AU" sz="2000" dirty="0"/>
              <a:t>X11Forwarding no</a:t>
            </a:r>
            <a:r>
              <a:rPr lang="en-AU" dirty="0"/>
              <a:t>), uncomment out the line (remove the leading </a:t>
            </a:r>
            <a:r>
              <a:rPr lang="en-AU" sz="2000" dirty="0"/>
              <a:t>#</a:t>
            </a:r>
            <a:r>
              <a:rPr lang="en-AU" dirty="0"/>
              <a:t>), and change it to </a:t>
            </a:r>
            <a:r>
              <a:rPr lang="en-AU" sz="2000" dirty="0"/>
              <a:t>X11Forwarding yes</a:t>
            </a:r>
            <a:r>
              <a:rPr lang="en-AU" dirty="0"/>
              <a:t>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17149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Linux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915480" lvl="2">
              <a:buClr>
                <a:srgbClr val="000000"/>
              </a:buClr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3"/>
              </a:rPr>
              <a:t>username@mio.mines.edu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may need to edit your </a:t>
            </a:r>
            <a:r>
              <a:rPr lang="en-AU" sz="2000" dirty="0" err="1"/>
              <a:t>sshd_config</a:t>
            </a:r>
            <a:r>
              <a:rPr lang="en-AU" dirty="0"/>
              <a:t> file (typically found at </a:t>
            </a:r>
            <a:r>
              <a:rPr lang="en-AU" sz="2000" dirty="0"/>
              <a:t>/etc/</a:t>
            </a:r>
            <a:r>
              <a:rPr lang="en-AU" sz="2000" dirty="0" err="1"/>
              <a:t>sshd_config</a:t>
            </a:r>
            <a:r>
              <a:rPr lang="en-AU" dirty="0"/>
              <a:t> or </a:t>
            </a:r>
            <a:r>
              <a:rPr lang="en-AU" sz="2000" dirty="0"/>
              <a:t>/etc/</a:t>
            </a:r>
            <a:r>
              <a:rPr lang="en-AU" sz="2000" dirty="0" err="1"/>
              <a:t>ssh</a:t>
            </a:r>
            <a:r>
              <a:rPr lang="en-AU" sz="2000" dirty="0"/>
              <a:t>/</a:t>
            </a:r>
            <a:r>
              <a:rPr lang="en-AU" sz="2000" dirty="0" err="1"/>
              <a:t>sshd_config</a:t>
            </a:r>
            <a:r>
              <a:rPr lang="en-AU" dirty="0"/>
              <a:t>) if you have trouble using X forwarding. If </a:t>
            </a:r>
            <a:r>
              <a:rPr lang="en-AU" sz="2000" dirty="0" err="1"/>
              <a:t>sshd_config</a:t>
            </a:r>
            <a:r>
              <a:rPr lang="en-AU" dirty="0"/>
              <a:t> includes </a:t>
            </a:r>
            <a:r>
              <a:rPr lang="en-AU" sz="2000" dirty="0"/>
              <a:t>#X11Forwarding no</a:t>
            </a:r>
            <a:r>
              <a:rPr lang="en-AU" dirty="0"/>
              <a:t> (or just </a:t>
            </a:r>
            <a:r>
              <a:rPr lang="en-AU" sz="2000" dirty="0"/>
              <a:t>X11Forwarding no</a:t>
            </a:r>
            <a:r>
              <a:rPr lang="en-AU" dirty="0"/>
              <a:t>), uncomment out the line (remove the leading </a:t>
            </a:r>
            <a:r>
              <a:rPr lang="en-AU" sz="2000" dirty="0"/>
              <a:t>#</a:t>
            </a:r>
            <a:r>
              <a:rPr lang="en-AU" dirty="0"/>
              <a:t>), and change it to </a:t>
            </a:r>
            <a:r>
              <a:rPr lang="en-AU" sz="2000" dirty="0"/>
              <a:t>X11Forwarding yes</a:t>
            </a:r>
            <a:r>
              <a:rPr lang="en-AU" dirty="0"/>
              <a:t>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863153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(first time login)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should be working in your home directory: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~username/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There is a shared GEOP workspace on Mio that can be used for communal software, data,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etc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We have installed a basic M8R version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/M8R/RSF2.0.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Workshop materials are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/M8R/Workshop2020/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To run M8R and have all of the correct environmental variables, you will need to set up your </a:t>
            </a:r>
            <a:r>
              <a:rPr lang="en-AU" sz="2000" b="1" dirty="0"/>
              <a:t>bash </a:t>
            </a:r>
            <a:r>
              <a:rPr lang="en-AU" sz="2000" dirty="0"/>
              <a:t>environment. We have prepared a script that you can use.  </a:t>
            </a:r>
            <a:r>
              <a:rPr lang="en-AU" sz="2000" b="1" dirty="0"/>
              <a:t>NOTE:</a:t>
            </a:r>
            <a:r>
              <a:rPr lang="en-AU" sz="2000" dirty="0"/>
              <a:t> </a:t>
            </a:r>
            <a:r>
              <a:rPr lang="en-AU" sz="2000" b="1" dirty="0"/>
              <a:t>IF YOU ALREADY HAVE YOUR BASH SETUP THEN YOU CAN JUST ADD TO YOUR .</a:t>
            </a:r>
            <a:r>
              <a:rPr lang="en-AU" sz="2000" b="1" dirty="0" err="1"/>
              <a:t>bash_profile</a:t>
            </a:r>
            <a:r>
              <a:rPr lang="en-AU" sz="2000" b="1" dirty="0"/>
              <a:t> FILE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mv ~/.</a:t>
            </a:r>
            <a:r>
              <a:rPr lang="en-AU" sz="2000" dirty="0" err="1"/>
              <a:t>bash_profile</a:t>
            </a:r>
            <a:r>
              <a:rPr lang="en-AU" sz="2000" dirty="0"/>
              <a:t> ~/</a:t>
            </a:r>
            <a:r>
              <a:rPr lang="en-AU" sz="2000" dirty="0" err="1"/>
              <a:t>bash_profile_old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cp 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</a:t>
            </a:r>
            <a:r>
              <a:rPr lang="en-AU" sz="2000" dirty="0" err="1"/>
              <a:t>bashrc_generic_geop</a:t>
            </a:r>
            <a:r>
              <a:rPr lang="en-AU" sz="2000" dirty="0"/>
              <a:t>  ~/.</a:t>
            </a:r>
            <a:r>
              <a:rPr lang="en-AU" sz="2000" dirty="0" err="1"/>
              <a:t>bash_profile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source ~/.</a:t>
            </a:r>
            <a:r>
              <a:rPr lang="en-AU" sz="2000" dirty="0" err="1"/>
              <a:t>bash_profile</a:t>
            </a:r>
            <a:r>
              <a:rPr lang="en-A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310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(current user)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30845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cut+paste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from </a:t>
            </a: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</a:t>
            </a:r>
            <a:r>
              <a:rPr lang="en-AU" sz="2000" dirty="0" err="1"/>
              <a:t>bashrc_generic_geop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These are the most important lines:</a:t>
            </a:r>
          </a:p>
          <a:p>
            <a:pPr marL="1080"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alias 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r>
              <a:rPr lang="en-US" sz="1600" spc="-1" dirty="0">
                <a:solidFill>
                  <a:srgbClr val="000000"/>
                </a:solidFill>
              </a:rPr>
              <a:t>=/opt/python/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r>
              <a:rPr lang="en-US" sz="1600" spc="-1" dirty="0">
                <a:solidFill>
                  <a:srgbClr val="000000"/>
                </a:solidFill>
              </a:rPr>
              <a:t>/2.7.11/bin/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Load Mio utilities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utility &gt;&amp; /dev/null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##### Madagascar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 . . PYTHON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</a:t>
            </a:r>
            <a:r>
              <a:rPr lang="en-US" sz="1600" spc="-1" dirty="0" err="1">
                <a:solidFill>
                  <a:srgbClr val="000000"/>
                </a:solidFill>
              </a:rPr>
              <a:t>PrgEnv</a:t>
            </a:r>
            <a:r>
              <a:rPr lang="en-US" sz="1600" spc="-1" dirty="0">
                <a:solidFill>
                  <a:srgbClr val="000000"/>
                </a:solidFill>
              </a:rPr>
              <a:t>/python/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r>
              <a:rPr lang="en-US" sz="1600" spc="-1" dirty="0">
                <a:solidFill>
                  <a:srgbClr val="000000"/>
                </a:solidFill>
              </a:rPr>
              <a:t>/2.7.11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 . . MPI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</a:t>
            </a:r>
            <a:r>
              <a:rPr lang="en-US" sz="1600" spc="-1" dirty="0" err="1">
                <a:solidFill>
                  <a:srgbClr val="000000"/>
                </a:solidFill>
              </a:rPr>
              <a:t>openmpi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source 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/M8R/RSF2.0/RSFSRC/</a:t>
            </a:r>
            <a:r>
              <a:rPr lang="en-US" sz="1600" spc="-1" dirty="0" err="1">
                <a:solidFill>
                  <a:srgbClr val="000000"/>
                </a:solidFill>
              </a:rPr>
              <a:t>env.sh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Update PYTHONPATH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PYTHONPATH=$RSFSRC/book/Recipes:/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/M8R/lib/scons-2.5.1:${RSFROOT}/lib/python2.7/site-packages/</a:t>
            </a:r>
            <a:r>
              <a:rPr lang="en-US" sz="1600" spc="-1" dirty="0" err="1">
                <a:solidFill>
                  <a:srgbClr val="000000"/>
                </a:solidFill>
              </a:rPr>
              <a:t>rsf</a:t>
            </a:r>
            <a:r>
              <a:rPr lang="en-US" sz="1600" spc="-1" dirty="0">
                <a:solidFill>
                  <a:srgbClr val="000000"/>
                </a:solidFill>
              </a:rPr>
              <a:t>/:${PYTHONPATH}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Update 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PATH=${RSFSRC}/book/Recipes/:/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/M8R/lib/scons-2.5.1/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r>
              <a:rPr lang="en-US" sz="1600" spc="-1" dirty="0">
                <a:solidFill>
                  <a:srgbClr val="000000"/>
                </a:solidFill>
              </a:rPr>
              <a:t>:${PATH}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RSF manual pages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MANPATH=/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/M8R/RSF2.0/share/man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Need to define this 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GEOP=/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42193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M8R Workshop Materials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30845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clone into the 2020 CSM GEOP Madagascar workshop materials from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using the 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following command: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g</a:t>
            </a:r>
            <a:r>
              <a:rPr lang="en-US" sz="2000" spc="-1" dirty="0">
                <a:solidFill>
                  <a:srgbClr val="000000"/>
                </a:solidFill>
              </a:rPr>
              <a:t>it clone https://</a:t>
            </a:r>
            <a:r>
              <a:rPr lang="en-US" sz="2000" spc="-1" dirty="0" err="1">
                <a:solidFill>
                  <a:srgbClr val="000000"/>
                </a:solidFill>
              </a:rPr>
              <a:t>github.com</a:t>
            </a:r>
            <a:r>
              <a:rPr lang="en-US" sz="2000" spc="-1" dirty="0">
                <a:solidFill>
                  <a:srgbClr val="000000"/>
                </a:solidFill>
              </a:rPr>
              <a:t>/</a:t>
            </a:r>
            <a:r>
              <a:rPr lang="en-US" sz="2000" spc="-1" dirty="0" err="1">
                <a:solidFill>
                  <a:srgbClr val="000000"/>
                </a:solidFill>
              </a:rPr>
              <a:t>jshragge</a:t>
            </a:r>
            <a:r>
              <a:rPr lang="en-US" sz="2000" spc="-1" dirty="0">
                <a:solidFill>
                  <a:srgbClr val="000000"/>
                </a:solidFill>
              </a:rPr>
              <a:t>/CSM_GEOP_M8R.git 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Your local machine may not have git installed (Windows), but you should be able to do it in your home directory on Mio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6254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Today’s Workshop – Rough Schedule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894564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8.30am	– Coffee and Madagascar Package Introduction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9.00-9.15am	– Introduction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9.15-10.15am	– Using Madagascar on the Command Line (Girard)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10.15-10.30am	– Break (informal)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10.30-11.30am	– Introduction to Python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11.30-12.30pm	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Madagascar+SConstruct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(Girard) – Exercise 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12.30-1.30pm	– Lunch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1.30-2.30pm	– Seismic Modelling (Girard) – Exercise II 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2.30-3.30pm	– Adding your own programs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– Exercise III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3.30pm onward	– Wrap up / Sundowner (by donation)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860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48786</TotalTime>
  <Words>1043</Words>
  <Application>Microsoft Macintosh PowerPoint</Application>
  <PresentationFormat>On-screen Show (4:3)</PresentationFormat>
  <Paragraphs>108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Symbol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Sergey Fomel</dc:creator>
  <dc:description/>
  <cp:lastModifiedBy>Jeffrey Shragge</cp:lastModifiedBy>
  <cp:revision>106</cp:revision>
  <cp:lastPrinted>2020-01-05T21:11:56Z</cp:lastPrinted>
  <dcterms:created xsi:type="dcterms:W3CDTF">2013-05-24T14:40:31Z</dcterms:created>
  <dcterms:modified xsi:type="dcterms:W3CDTF">2020-01-05T21:48:09Z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University of Texas at Austin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