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9"/>
    <p:restoredTop sz="96886"/>
  </p:normalViewPr>
  <p:slideViewPr>
    <p:cSldViewPr snapToGrid="0" snapToObjects="1" showGuides="1">
      <p:cViewPr varScale="1">
        <p:scale>
          <a:sx n="124" d="100"/>
          <a:sy n="124" d="100"/>
        </p:scale>
        <p:origin x="17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5BBA9-5D07-A147-B857-B62D065ABD1B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5BF28-9F40-8B45-B2E1-42731E16A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8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9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8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6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xm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putty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quartz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username@waveform.mines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mio.mines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hragge/CSM_GEOP_M8R_202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0800" y="4005720"/>
            <a:ext cx="7540920" cy="200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/>
          <a:lstStyle/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6600" b="1" strike="noStrike" spc="-1">
                <a:solidFill>
                  <a:srgbClr val="361309"/>
                </a:solidFill>
                <a:latin typeface="Gill Sans MT"/>
                <a:ea typeface="DejaVu Sans"/>
              </a:rPr>
              <a:t>Mines GP </a:t>
            </a:r>
            <a:r>
              <a:rPr lang="en-US" sz="6600" b="1" strike="noStrike" spc="-1" dirty="0">
                <a:solidFill>
                  <a:srgbClr val="361309"/>
                </a:solidFill>
                <a:latin typeface="Gill Sans MT"/>
                <a:ea typeface="DejaVu Sans"/>
              </a:rPr>
              <a:t>Workshop</a:t>
            </a:r>
            <a:endParaRPr lang="en-US" sz="6600" b="0" strike="noStrike" spc="-1" dirty="0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3600" spc="-1" dirty="0">
                <a:solidFill>
                  <a:srgbClr val="361309"/>
                </a:solidFill>
                <a:latin typeface="Gill Sans MT"/>
                <a:ea typeface="DejaVu Sans"/>
              </a:rPr>
              <a:t>14</a:t>
            </a:r>
            <a:r>
              <a:rPr lang="en-US" sz="3600" b="0" strike="noStrike" spc="-1" dirty="0">
                <a:solidFill>
                  <a:srgbClr val="361309"/>
                </a:solidFill>
                <a:latin typeface="Gill Sans MT"/>
                <a:ea typeface="DejaVu Sans"/>
              </a:rPr>
              <a:t> December 2023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58" name="Picture 5"/>
          <p:cNvPicPr/>
          <p:nvPr/>
        </p:nvPicPr>
        <p:blipFill>
          <a:blip r:embed="rId2"/>
          <a:stretch/>
        </p:blipFill>
        <p:spPr>
          <a:xfrm>
            <a:off x="2043000" y="242640"/>
            <a:ext cx="5073120" cy="376164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973080" y="5826960"/>
            <a:ext cx="754092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Windows - How to get on waveform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785880"/>
            <a:ext cx="9144000" cy="57872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Instead of installing Madagascar (M8R) on your Windows machine, we have preinstalled s/w on the CWP </a:t>
            </a:r>
            <a:r>
              <a:rPr lang="en-US" sz="2000" i="1" spc="-1" dirty="0">
                <a:solidFill>
                  <a:srgbClr val="000000"/>
                </a:solidFill>
                <a:latin typeface="Arial"/>
              </a:rPr>
              <a:t>waveform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server: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To do this you will need a few pieces of software:</a:t>
            </a:r>
          </a:p>
          <a:p>
            <a:pPr marL="915480" lvl="2">
              <a:buClr>
                <a:srgbClr val="000000"/>
              </a:buClr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An X Server for Windows: </a:t>
            </a:r>
            <a:r>
              <a:rPr lang="en-AU" sz="2000" dirty="0">
                <a:hlinkClick r:id="rId3"/>
              </a:rPr>
              <a:t>https://sourceforge.net/projects/xming/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dirty="0"/>
              <a:t>You will need to have </a:t>
            </a:r>
            <a:r>
              <a:rPr lang="en-AU" dirty="0" err="1"/>
              <a:t>Xming</a:t>
            </a:r>
            <a:r>
              <a:rPr lang="en-AU" dirty="0"/>
              <a:t> running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A</a:t>
            </a:r>
            <a:r>
              <a:rPr lang="en-AU" sz="2000" spc="-1" dirty="0">
                <a:latin typeface="Arial"/>
              </a:rPr>
              <a:t>n SSH client with X11 forwarding: </a:t>
            </a:r>
            <a:r>
              <a:rPr lang="en-AU" sz="2000" dirty="0">
                <a:hlinkClick r:id="rId4"/>
              </a:rPr>
              <a:t>https://www.putty.org/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b="0" strike="noStrike" spc="-1" dirty="0">
                <a:latin typeface="Arial"/>
              </a:rPr>
              <a:t>You need to have the X11 forwarding button ticked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spc="-1" dirty="0"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spc="-1" dirty="0">
                <a:latin typeface="Arial"/>
              </a:rPr>
              <a:t>Login to </a:t>
            </a:r>
            <a:r>
              <a:rPr lang="en-AU" sz="2000" spc="-1" dirty="0" err="1">
                <a:latin typeface="Arial"/>
              </a:rPr>
              <a:t>waveform.mines.edu</a:t>
            </a:r>
            <a:r>
              <a:rPr lang="en-AU" sz="2000" spc="-1" dirty="0">
                <a:latin typeface="Arial"/>
              </a:rPr>
              <a:t> using your Putty client (save profile for easy use later on)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b="0" strike="noStrike" spc="-1" dirty="0"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spc="-1" dirty="0">
                <a:latin typeface="Arial"/>
              </a:rPr>
              <a:t>Navigate to the workshop directory: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pc="-1" dirty="0">
                <a:latin typeface="Arial"/>
              </a:rPr>
              <a:t>cd </a:t>
            </a:r>
            <a:r>
              <a:rPr lang="en-AU" b="0" strike="noStrike" spc="-1" dirty="0">
                <a:latin typeface="Arial"/>
              </a:rPr>
              <a:t>/data2/training/M8R/2023Workshop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b="0" strike="noStrike" spc="-1" dirty="0"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Test waveform X11 graphics connection by typing: </a:t>
            </a:r>
            <a:r>
              <a:rPr lang="en-AU" sz="2000" i="1" dirty="0" err="1"/>
              <a:t>xclock</a:t>
            </a:r>
            <a:endParaRPr lang="en-AU" sz="2000" i="1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Mac O/S - How to get on waveform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-1080" y="785880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Instead of attempting to install Madagascar (M8R) on your Mac, we have preinstalled s/w on the CWP </a:t>
            </a:r>
            <a:r>
              <a:rPr lang="en-US" sz="2000" i="1" spc="-1" dirty="0">
                <a:solidFill>
                  <a:srgbClr val="000000"/>
                </a:solidFill>
                <a:latin typeface="Arial"/>
              </a:rPr>
              <a:t>waveform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server: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To do this you will need a few pieces of software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XQuartz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AU" sz="2000" dirty="0">
                <a:hlinkClick r:id="rId3"/>
              </a:rPr>
              <a:t>https://www.xquartz.org/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You should be able to directly connect with your </a:t>
            </a:r>
            <a:r>
              <a:rPr lang="en-AU" sz="2000" b="1" strike="noStrike" spc="-1" dirty="0" err="1">
                <a:latin typeface="Arial"/>
              </a:rPr>
              <a:t>xterm</a:t>
            </a:r>
            <a:r>
              <a:rPr lang="en-AU" sz="2000" b="1" strike="noStrike" spc="-1" dirty="0">
                <a:latin typeface="Arial"/>
              </a:rPr>
              <a:t> </a:t>
            </a:r>
            <a:r>
              <a:rPr lang="en-AU" sz="2000" strike="noStrike" spc="-1" dirty="0">
                <a:latin typeface="Arial"/>
              </a:rPr>
              <a:t>program</a:t>
            </a:r>
            <a:endParaRPr lang="en-AU" sz="2000" b="1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 err="1"/>
              <a:t>ssh</a:t>
            </a:r>
            <a:r>
              <a:rPr lang="en-AU" sz="2000" dirty="0"/>
              <a:t> –Y </a:t>
            </a:r>
            <a:r>
              <a:rPr lang="en-AU" sz="2000" dirty="0">
                <a:hlinkClick r:id="rId4"/>
              </a:rPr>
              <a:t>username@waveform.mines.edu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Test Mio X11 graphics connection by typing: </a:t>
            </a:r>
            <a:r>
              <a:rPr lang="en-AU" sz="2000" i="1" dirty="0" err="1"/>
              <a:t>xclock</a:t>
            </a:r>
            <a:endParaRPr lang="en-AU" sz="2000" i="1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i="1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Navigate to the workshop folder to access materials: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cd /data2/training/M8R/2023Workshop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458280" lvl="1">
              <a:buClr>
                <a:srgbClr val="000000"/>
              </a:buClr>
            </a:pPr>
            <a:r>
              <a:rPr lang="en-AU" sz="1600" dirty="0"/>
              <a:t>Note: You may need to edit your </a:t>
            </a:r>
            <a:r>
              <a:rPr lang="en-AU" sz="1600" dirty="0" err="1"/>
              <a:t>sshd_config</a:t>
            </a:r>
            <a:r>
              <a:rPr lang="en-AU" sz="1600" dirty="0"/>
              <a:t> file (typically found at /etc/</a:t>
            </a:r>
            <a:r>
              <a:rPr lang="en-AU" sz="1600" dirty="0" err="1"/>
              <a:t>sshd_config</a:t>
            </a:r>
            <a:r>
              <a:rPr lang="en-AU" sz="1600" dirty="0"/>
              <a:t> or /etc/</a:t>
            </a:r>
            <a:r>
              <a:rPr lang="en-AU" sz="1600" dirty="0" err="1"/>
              <a:t>ssh</a:t>
            </a:r>
            <a:r>
              <a:rPr lang="en-AU" sz="1600" dirty="0"/>
              <a:t>/</a:t>
            </a:r>
            <a:r>
              <a:rPr lang="en-AU" sz="1600" dirty="0" err="1"/>
              <a:t>sshd_config</a:t>
            </a:r>
            <a:r>
              <a:rPr lang="en-AU" sz="1600" dirty="0"/>
              <a:t>) if you have trouble using X forwarding. If </a:t>
            </a:r>
            <a:r>
              <a:rPr lang="en-AU" sz="1600" dirty="0" err="1"/>
              <a:t>sshd_config</a:t>
            </a:r>
            <a:r>
              <a:rPr lang="en-AU" sz="1600" dirty="0"/>
              <a:t> includes #X11Forwarding no (or just X11Forwarding no), uncomment out the line (remove the leading #), and change it to X11Forwarding yes.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17149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Linux </a:t>
            </a: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- How to get on waveform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-1080" y="875667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Instead of attempting to install Madagascar (M8R) on your Mac, we have preinstalled s/w on the CWP </a:t>
            </a:r>
            <a:r>
              <a:rPr lang="en-US" sz="2000" i="1" spc="-1" dirty="0">
                <a:solidFill>
                  <a:srgbClr val="000000"/>
                </a:solidFill>
                <a:latin typeface="Arial"/>
              </a:rPr>
              <a:t>waveform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server:</a:t>
            </a:r>
          </a:p>
          <a:p>
            <a:pPr marL="915480" lvl="2">
              <a:buClr>
                <a:srgbClr val="000000"/>
              </a:buClr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You should be able to directly connect with your </a:t>
            </a:r>
            <a:r>
              <a:rPr lang="en-AU" sz="2000" b="1" strike="noStrike" spc="-1" dirty="0" err="1">
                <a:latin typeface="Arial"/>
              </a:rPr>
              <a:t>xterm</a:t>
            </a:r>
            <a:r>
              <a:rPr lang="en-AU" sz="2000" b="1" strike="noStrike" spc="-1" dirty="0">
                <a:latin typeface="Arial"/>
              </a:rPr>
              <a:t> </a:t>
            </a:r>
            <a:r>
              <a:rPr lang="en-AU" sz="2000" strike="noStrike" spc="-1" dirty="0">
                <a:latin typeface="Arial"/>
              </a:rPr>
              <a:t>program</a:t>
            </a:r>
            <a:endParaRPr lang="en-AU" sz="2000" b="1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 err="1"/>
              <a:t>ssh</a:t>
            </a:r>
            <a:r>
              <a:rPr lang="en-AU" sz="2000" dirty="0"/>
              <a:t> –Y </a:t>
            </a:r>
            <a:r>
              <a:rPr lang="en-AU" sz="2000" dirty="0">
                <a:hlinkClick r:id="rId3"/>
              </a:rPr>
              <a:t>username@waveform.mines.edu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dirty="0"/>
              <a:t>Test Mio X11 graphics connection by typing: </a:t>
            </a:r>
            <a:r>
              <a:rPr lang="en-AU" i="1" dirty="0" err="1"/>
              <a:t>xclock</a:t>
            </a:r>
            <a:endParaRPr lang="en-AU" i="1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Navigate to the workshop folder to access materials: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cd /data2/training/M8R/2023Workshop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dirty="0"/>
          </a:p>
          <a:p>
            <a:pPr marL="458280" lvl="1">
              <a:buClr>
                <a:srgbClr val="000000"/>
              </a:buClr>
            </a:pPr>
            <a:r>
              <a:rPr lang="en-AU" sz="1600" dirty="0"/>
              <a:t>Note: You may need to edit your </a:t>
            </a:r>
            <a:r>
              <a:rPr lang="en-AU" sz="1600" dirty="0" err="1"/>
              <a:t>sshd_config</a:t>
            </a:r>
            <a:r>
              <a:rPr lang="en-AU" sz="1600" dirty="0"/>
              <a:t> file (typically found at /etc/</a:t>
            </a:r>
            <a:r>
              <a:rPr lang="en-AU" sz="1600" dirty="0" err="1"/>
              <a:t>sshd_config</a:t>
            </a:r>
            <a:r>
              <a:rPr lang="en-AU" sz="1600" dirty="0"/>
              <a:t> or /etc/</a:t>
            </a:r>
            <a:r>
              <a:rPr lang="en-AU" sz="1600" dirty="0" err="1"/>
              <a:t>ssh</a:t>
            </a:r>
            <a:r>
              <a:rPr lang="en-AU" sz="1600" dirty="0"/>
              <a:t>/</a:t>
            </a:r>
            <a:r>
              <a:rPr lang="en-AU" sz="1600" dirty="0" err="1"/>
              <a:t>sshd_config</a:t>
            </a:r>
            <a:r>
              <a:rPr lang="en-AU" sz="1600" dirty="0"/>
              <a:t>) if you have trouble using X forwarding. If </a:t>
            </a:r>
            <a:r>
              <a:rPr lang="en-AU" sz="1600" dirty="0" err="1"/>
              <a:t>sshd_config</a:t>
            </a:r>
            <a:r>
              <a:rPr lang="en-AU" sz="1600" dirty="0"/>
              <a:t> includes #X11Forwarding no (or just X11Forwarding no), uncomment out the line (remove the leading #), and change it to X11Forwarding yes.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863153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Linux </a:t>
            </a: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– Setup (first time login)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785880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Your setup (e.g., .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bashrc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file) should in your home directory: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~username/.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bashrc</a:t>
            </a: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You can find a generic .</a:t>
            </a:r>
            <a:r>
              <a:rPr lang="en-AU" sz="2000" dirty="0" err="1"/>
              <a:t>bashrc</a:t>
            </a:r>
            <a:r>
              <a:rPr lang="en-AU" sz="2000" dirty="0"/>
              <a:t> file at 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/data2/training/M8R/2023Workshop/</a:t>
            </a:r>
            <a:r>
              <a:rPr lang="en-AU" sz="2000" dirty="0" err="1"/>
              <a:t>bashrc_example</a:t>
            </a:r>
            <a:endParaRPr lang="en-AU" sz="2000" dirty="0"/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If you have a ~/.</a:t>
            </a:r>
            <a:r>
              <a:rPr lang="en-AU" sz="2000" dirty="0" err="1"/>
              <a:t>bashrc</a:t>
            </a:r>
            <a:r>
              <a:rPr lang="en-AU" sz="2000" dirty="0"/>
              <a:t> file, then make a backup before copying below</a:t>
            </a: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Copy this file locally by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cp /data2/training/M8R/2023Workshop/</a:t>
            </a:r>
            <a:r>
              <a:rPr lang="en-AU" sz="2000" dirty="0" err="1"/>
              <a:t>bashrc_example</a:t>
            </a:r>
            <a:r>
              <a:rPr lang="en-AU" sz="2000" dirty="0"/>
              <a:t> ~/.</a:t>
            </a:r>
            <a:r>
              <a:rPr lang="en-AU" sz="2000" dirty="0" err="1"/>
              <a:t>bashrc</a:t>
            </a:r>
            <a:endParaRPr lang="en-AU" sz="2000" dirty="0"/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To ensure that setup is correct, log out and then login again and type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echo $RSFSRC   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It should return the following: 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/home/software/RSF/RSF3.0/RSFSRC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We have preinstalled M8R version located at: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/home/software/RSF/RSF3.0/RSFSRC</a:t>
            </a: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Workshop materials are located at: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/data2/training/M8R/2023Workshop/Materials</a:t>
            </a: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You will have an individual work directory in 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/data2/training/M8R/2023Workshop/username</a:t>
            </a:r>
          </a:p>
        </p:txBody>
      </p:sp>
    </p:spTree>
    <p:extLst>
      <p:ext uri="{BB962C8B-B14F-4D97-AF65-F5344CB8AC3E}">
        <p14:creationId xmlns:p14="http://schemas.microsoft.com/office/powerpoint/2010/main" val="28063104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Linux </a:t>
            </a: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– Setup (current user)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560157"/>
            <a:ext cx="9144000" cy="6127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You can look at the </a:t>
            </a:r>
            <a:r>
              <a:rPr lang="en-AU" sz="2000" dirty="0"/>
              <a:t>generic .</a:t>
            </a:r>
            <a:r>
              <a:rPr lang="en-AU" sz="2000" dirty="0" err="1"/>
              <a:t>bashrc</a:t>
            </a:r>
            <a:r>
              <a:rPr lang="en-AU" sz="2000" dirty="0"/>
              <a:t> file at 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/data2/training/M8R/2023Workshop/</a:t>
            </a:r>
            <a:r>
              <a:rPr lang="en-AU" sz="2000" dirty="0" err="1"/>
              <a:t>bashrc_example</a:t>
            </a: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You can extract RSF-specific information and add them to your existing ~/.</a:t>
            </a:r>
            <a:r>
              <a:rPr lang="en-AU" sz="2000" dirty="0" err="1"/>
              <a:t>bashrc</a:t>
            </a:r>
            <a:r>
              <a:rPr lang="en-AU" sz="2000" dirty="0"/>
              <a:t> (or ~/.</a:t>
            </a:r>
            <a:r>
              <a:rPr lang="en-AU" sz="2000" dirty="0" err="1"/>
              <a:t>bash_profile</a:t>
            </a:r>
            <a:r>
              <a:rPr lang="en-AU" sz="2000" dirty="0"/>
              <a:t>) file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AU" sz="1600" dirty="0"/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AU" sz="1600" dirty="0"/>
              <a:t>export RSF=/home/software/RSF/RSF3.0/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AU" sz="1600" dirty="0"/>
              <a:t>source $RSF/RSFSRC/</a:t>
            </a:r>
            <a:r>
              <a:rPr lang="en-AU" sz="1600" dirty="0" err="1"/>
              <a:t>env.sh</a:t>
            </a:r>
            <a:endParaRPr lang="en-AU" sz="1600" dirty="0"/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AU" sz="1600" dirty="0"/>
              <a:t>export PYTHONPATH=${RSFSRC}/book/Recipes/:$PYTHONPATH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042193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M8R Workshop Materials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730845"/>
            <a:ext cx="9144000" cy="6127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You can clone into the 2023 CSM GEOP Madagascar workshop materials from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Github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using the following command: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g</a:t>
            </a:r>
            <a:r>
              <a:rPr lang="en-US" sz="2000" b="1" spc="-1" dirty="0">
                <a:solidFill>
                  <a:srgbClr val="000000"/>
                </a:solidFill>
              </a:rPr>
              <a:t>it clone https://</a:t>
            </a:r>
            <a:r>
              <a:rPr lang="en-US" sz="2000" b="1" spc="-1" dirty="0" err="1">
                <a:solidFill>
                  <a:srgbClr val="000000"/>
                </a:solidFill>
              </a:rPr>
              <a:t>github.com</a:t>
            </a:r>
            <a:r>
              <a:rPr lang="en-US" sz="2000" b="1" spc="-1" dirty="0">
                <a:solidFill>
                  <a:srgbClr val="000000"/>
                </a:solidFill>
              </a:rPr>
              <a:t>/</a:t>
            </a:r>
            <a:r>
              <a:rPr lang="en-US" sz="2000" b="1" spc="-1" dirty="0" err="1">
                <a:solidFill>
                  <a:srgbClr val="000000"/>
                </a:solidFill>
              </a:rPr>
              <a:t>jshragge</a:t>
            </a:r>
            <a:r>
              <a:rPr lang="en-US" sz="2000" b="1" spc="-1" dirty="0">
                <a:solidFill>
                  <a:srgbClr val="000000"/>
                </a:solidFill>
              </a:rPr>
              <a:t>/CSM_GEOP_M8R_2023.git 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Your local machine may not have git installed (Windows), but you should be able to do navigate to </a:t>
            </a:r>
          </a:p>
          <a:p>
            <a:pPr marL="1080"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</a:endParaRPr>
          </a:p>
          <a:p>
            <a:pPr marL="1080"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hlinkClick r:id="rId3"/>
              </a:rPr>
              <a:t>	https://github.com/jshragge/CSM_GEOP_M8R_2023</a:t>
            </a:r>
            <a:r>
              <a:rPr lang="en-US" sz="2000" spc="-1" dirty="0">
                <a:solidFill>
                  <a:srgbClr val="000000"/>
                </a:solidFill>
              </a:rPr>
              <a:t>	</a:t>
            </a:r>
          </a:p>
          <a:p>
            <a:pPr marL="1080"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</a:endParaRPr>
          </a:p>
          <a:p>
            <a:pPr marL="1080"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</a:rPr>
              <a:t>     and then download a .zip file under the CODE tab</a:t>
            </a: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462542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964305"/>
                </a:solidFill>
                <a:latin typeface="Verdana"/>
                <a:ea typeface="DejaVu Sans"/>
              </a:rPr>
              <a:t>Today’s Workshop – Rough Schedule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894564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8.30am	– Coffee and Madagascar Package Introduction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9.00-9.15am	   – Introduction (Shragge)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9.15-10.15am   – Using Madagascar on the Command Line (Girard)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10.15-10.30am – Break (informal)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10.30-11.30am  – Introduction to Python and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SConstruct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(Shragge)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11.30-12.30pm  –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Madagascar+SConstruct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(Girard) – Exercise I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12.30-1.30pm    – Lunch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1.30-2.30pm	    – Seismic Modelling (Girard) – Exercise II 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2.30-3.30pm	    – Adding your own programs (Shragge) – Exercise III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3.30pm onward –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Wrap up / Sundowner (by donation)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8605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48877</TotalTime>
  <Words>915</Words>
  <Application>Microsoft Macintosh PowerPoint</Application>
  <PresentationFormat>On-screen Show (4:3)</PresentationFormat>
  <Paragraphs>110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MT</vt:lpstr>
      <vt:lpstr>Symbol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Sergey Fomel</dc:creator>
  <dc:description/>
  <cp:lastModifiedBy>Jeff Shragge</cp:lastModifiedBy>
  <cp:revision>116</cp:revision>
  <cp:lastPrinted>2020-01-05T21:11:56Z</cp:lastPrinted>
  <dcterms:created xsi:type="dcterms:W3CDTF">2013-05-24T14:40:31Z</dcterms:created>
  <dcterms:modified xsi:type="dcterms:W3CDTF">2023-12-07T17:03:19Z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The University of Texas at Austin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19</vt:i4>
  </property>
</Properties>
</file>