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/>
    <p:restoredTop sz="94694"/>
  </p:normalViewPr>
  <p:slideViewPr>
    <p:cSldViewPr snapToGrid="0" snapToObjects="1" showGuides="1">
      <p:cViewPr varScale="1">
        <p:scale>
          <a:sx n="111" d="100"/>
          <a:sy n="111" d="100"/>
        </p:scale>
        <p:origin x="22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196A-0785-7849-865D-D3713454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A712-F664-1747-863B-401CC79E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FC6B-E3E9-8A49-B71E-43F747D7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B899-A67E-3346-8716-9843163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40DC-ED0A-CA44-A7BA-B00388A6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0C0E-83CD-A248-BB0D-C3382A7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9094-371E-D741-B5F1-37182590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9705-2C3C-014B-855D-D7FDADF4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4481-77D0-8049-96D3-2710A6E6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238-03D3-434D-B236-E331E461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AA830-EF30-AF45-A97F-62AA6424E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A1A3-8407-EE47-B57F-D35B2FBE1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6260-A7AC-A343-8C6C-1E63DC0A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914E-5D0A-134B-BEFC-C24D04DC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ABD5-5B70-8A44-B6B1-78244708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C254-3A05-9F45-AF7A-491BCB64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CF77-1C8F-4A44-9939-71F5FCA5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4A52-B60E-6740-9FD0-5DA0FA83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E2E9-C957-B346-AABD-CF15312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32BB-6C33-D240-AB67-3D2BF67E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25F-234A-E844-A484-868EF5E6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FCCE-D502-A94A-AC17-E6DD6AE9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2DCC-E556-874E-A82B-32C1787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31BA-B325-AB40-9F4E-AE80EE8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F6CC-44FC-C84A-822D-25BB9C00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16AE-0546-B94D-B989-B5C635E5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28AE-0FDC-704B-AF0C-388FF109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3CA1-42F6-1542-AEA6-2960C268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7C60-2249-8D47-9075-2647A102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967D-33EC-E948-A1D8-59A5D653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BEC4-C4ED-114C-9120-066A6D46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4A3B-8507-EC40-88B0-1486B367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7883-9052-A345-8E44-8DFB71A3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B2B95-C52A-D240-92D7-1F24D6C71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5DC4A-FE48-874C-A455-6F7772F9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120DA-9733-2B40-BC61-BD543256C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2175A-F9C4-4B46-9124-D62AE0AA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9DA98-AAA5-F946-8AAE-3C907FD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DCB61-1FB9-1D49-9CEA-A1C95FE4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0FF3-A327-0244-A5D1-147F569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79E73-19F9-FD49-AFC4-3ED199D6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B7FC-D581-064B-8BD0-C51F9FEC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0C51-2313-2845-94CF-B8094726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476C-6B6A-E748-9AAD-C0ADD38E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416A-2B06-E741-824A-70D6D4A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25561-9A1E-A246-96A9-DE85E9A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4A9D-F912-2445-8CB1-5DC6BC4A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D608-B18E-A64E-9AF5-2718E6FA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839C0-C6E2-6D41-B86E-A1B5783B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7AD12-51FC-2340-B77C-58FE27B5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426B-7BA9-8B41-9271-F00903FE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8A0D-07D5-BB43-8254-658A1B0E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F51A-021B-0B42-9CC4-36113A2B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1425D-52E0-4B40-AE19-59A8BEB6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B1D5-644C-2246-A6F6-AC2F1445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7F537-0F5E-2E4E-A1AA-7232B541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1047-2FF1-3542-B69F-FF17F07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FDBC-920B-944F-BB69-DB9DAC7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F56C-1F6C-4B45-ACD3-E89DB5D0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E08F-4AB5-6946-B6F3-03316ED4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976B-EC88-334F-96BC-FDEF374B0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2A91-3396-0D48-B5F7-5B3BC1806B46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8317-7AE5-F64F-95AF-3B58343A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8097-DCC4-3A49-A554-08BEB3F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1BBA-FFA9-0F40-8C50-D8D26045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5A9EBD18-EC3D-9248-A284-94A36D68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84951"/>
          </a:xfrm>
          <a:prstGeom prst="rect">
            <a:avLst/>
          </a:prstGeom>
        </p:spPr>
      </p:pic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40BF3D33-88FD-5A48-829D-B5069EA9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951"/>
            <a:ext cx="12192000" cy="34849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111FD-C0A6-9B42-83A3-3D8DD981CCE1}"/>
              </a:ext>
            </a:extLst>
          </p:cNvPr>
          <p:cNvCxnSpPr>
            <a:cxnSpLocks/>
          </p:cNvCxnSpPr>
          <p:nvPr/>
        </p:nvCxnSpPr>
        <p:spPr>
          <a:xfrm flipH="1">
            <a:off x="8388693" y="3817856"/>
            <a:ext cx="689319" cy="6242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11BA9A-24B2-CB49-9057-10E520DEB33E}"/>
              </a:ext>
            </a:extLst>
          </p:cNvPr>
          <p:cNvSpPr txBox="1"/>
          <p:nvPr/>
        </p:nvSpPr>
        <p:spPr>
          <a:xfrm>
            <a:off x="9228432" y="3256089"/>
            <a:ext cx="1140889" cy="6463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Pavement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Reflection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D51045-FED2-AD4B-B12A-885AD9C360F6}"/>
              </a:ext>
            </a:extLst>
          </p:cNvPr>
          <p:cNvCxnSpPr>
            <a:cxnSpLocks/>
          </p:cNvCxnSpPr>
          <p:nvPr/>
        </p:nvCxnSpPr>
        <p:spPr>
          <a:xfrm>
            <a:off x="6748041" y="3927477"/>
            <a:ext cx="817156" cy="84504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31DAF1-91DC-C44A-B4EB-5D239D0A24EC}"/>
              </a:ext>
            </a:extLst>
          </p:cNvPr>
          <p:cNvSpPr txBox="1"/>
          <p:nvPr/>
        </p:nvSpPr>
        <p:spPr>
          <a:xfrm>
            <a:off x="4977751" y="3399364"/>
            <a:ext cx="1661352" cy="92333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Interpreted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Top of 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Natural Surface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AA2E6-C068-D741-AD16-D49CAB978186}"/>
              </a:ext>
            </a:extLst>
          </p:cNvPr>
          <p:cNvCxnSpPr>
            <a:cxnSpLocks/>
          </p:cNvCxnSpPr>
          <p:nvPr/>
        </p:nvCxnSpPr>
        <p:spPr>
          <a:xfrm>
            <a:off x="5451676" y="4442056"/>
            <a:ext cx="6020744" cy="120460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9ADEC-ABD2-1343-9621-7D4CDA1C8BE0}"/>
              </a:ext>
            </a:extLst>
          </p:cNvPr>
          <p:cNvCxnSpPr>
            <a:cxnSpLocks/>
          </p:cNvCxnSpPr>
          <p:nvPr/>
        </p:nvCxnSpPr>
        <p:spPr>
          <a:xfrm>
            <a:off x="2712608" y="4347751"/>
            <a:ext cx="743679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159F4-B6DE-DA43-8F31-1D39373705DB}"/>
              </a:ext>
            </a:extLst>
          </p:cNvPr>
          <p:cNvSpPr/>
          <p:nvPr/>
        </p:nvSpPr>
        <p:spPr>
          <a:xfrm rot="724638">
            <a:off x="3444384" y="4883086"/>
            <a:ext cx="7154304" cy="1237022"/>
          </a:xfrm>
          <a:prstGeom prst="rect">
            <a:avLst/>
          </a:prstGeom>
          <a:noFill/>
          <a:ln w="793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82300-569B-1046-9496-CDD468A73AFE}"/>
              </a:ext>
            </a:extLst>
          </p:cNvPr>
          <p:cNvSpPr txBox="1"/>
          <p:nvPr/>
        </p:nvSpPr>
        <p:spPr>
          <a:xfrm>
            <a:off x="3718459" y="5942890"/>
            <a:ext cx="1132297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Historical 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Burials?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50A814-CBE2-0049-8945-9F2FE38123AB}"/>
              </a:ext>
            </a:extLst>
          </p:cNvPr>
          <p:cNvCxnSpPr>
            <a:cxnSpLocks/>
          </p:cNvCxnSpPr>
          <p:nvPr/>
        </p:nvCxnSpPr>
        <p:spPr>
          <a:xfrm flipV="1">
            <a:off x="4850746" y="6041985"/>
            <a:ext cx="1341710" cy="28851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CFA0D0-FBA9-6544-860E-D689D3F5558A}"/>
              </a:ext>
            </a:extLst>
          </p:cNvPr>
          <p:cNvCxnSpPr/>
          <p:nvPr/>
        </p:nvCxnSpPr>
        <p:spPr>
          <a:xfrm>
            <a:off x="10229862" y="4061209"/>
            <a:ext cx="50091" cy="27280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82DF4C-31D9-0646-B9F7-982850E0831C}"/>
              </a:ext>
            </a:extLst>
          </p:cNvPr>
          <p:cNvCxnSpPr>
            <a:cxnSpLocks/>
          </p:cNvCxnSpPr>
          <p:nvPr/>
        </p:nvCxnSpPr>
        <p:spPr>
          <a:xfrm>
            <a:off x="1453621" y="4126826"/>
            <a:ext cx="25046" cy="258649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B5AAA3-4B50-9044-99E6-64C336F0EAA5}"/>
              </a:ext>
            </a:extLst>
          </p:cNvPr>
          <p:cNvSpPr txBox="1"/>
          <p:nvPr/>
        </p:nvSpPr>
        <p:spPr>
          <a:xfrm>
            <a:off x="179082" y="4772524"/>
            <a:ext cx="1140889" cy="92333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Edge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of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Pavement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A252C-118F-2A44-9825-401FE56D09EF}"/>
              </a:ext>
            </a:extLst>
          </p:cNvPr>
          <p:cNvSpPr txBox="1"/>
          <p:nvPr/>
        </p:nvSpPr>
        <p:spPr>
          <a:xfrm>
            <a:off x="10430581" y="4339025"/>
            <a:ext cx="1140889" cy="92333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Edge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of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Pavement</a:t>
            </a:r>
          </a:p>
        </p:txBody>
      </p:sp>
    </p:spTree>
    <p:extLst>
      <p:ext uri="{BB962C8B-B14F-4D97-AF65-F5344CB8AC3E}">
        <p14:creationId xmlns:p14="http://schemas.microsoft.com/office/powerpoint/2010/main" val="11913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Shragge</dc:creator>
  <cp:lastModifiedBy>Jeffrey Shragge</cp:lastModifiedBy>
  <cp:revision>2</cp:revision>
  <dcterms:created xsi:type="dcterms:W3CDTF">2019-08-21T18:30:38Z</dcterms:created>
  <dcterms:modified xsi:type="dcterms:W3CDTF">2019-08-21T18:52:36Z</dcterms:modified>
</cp:coreProperties>
</file>