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441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99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59" d="100"/>
          <a:sy n="59" d="100"/>
        </p:scale>
        <p:origin x="3464" y="200"/>
      </p:cViewPr>
      <p:guideLst>
        <p:guide orient="horz" pos="6599"/>
        <p:guide pos="31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2356703"/>
            <a:ext cx="8452485" cy="5013407"/>
          </a:xfrm>
        </p:spPr>
        <p:txBody>
          <a:bodyPr anchor="b"/>
          <a:lstStyle>
            <a:lvl1pPr algn="ctr">
              <a:defRPr sz="65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7563446"/>
            <a:ext cx="7458075" cy="3476717"/>
          </a:xfrm>
        </p:spPr>
        <p:txBody>
          <a:bodyPr/>
          <a:lstStyle>
            <a:lvl1pPr marL="0" indent="0" algn="ctr">
              <a:buNone/>
              <a:defRPr sz="2610"/>
            </a:lvl1pPr>
            <a:lvl2pPr marL="497205" indent="0" algn="ctr">
              <a:buNone/>
              <a:defRPr sz="2175"/>
            </a:lvl2pPr>
            <a:lvl3pPr marL="994410" indent="0" algn="ctr">
              <a:buNone/>
              <a:defRPr sz="1958"/>
            </a:lvl3pPr>
            <a:lvl4pPr marL="1491615" indent="0" algn="ctr">
              <a:buNone/>
              <a:defRPr sz="1740"/>
            </a:lvl4pPr>
            <a:lvl5pPr marL="1988820" indent="0" algn="ctr">
              <a:buNone/>
              <a:defRPr sz="1740"/>
            </a:lvl5pPr>
            <a:lvl6pPr marL="2486025" indent="0" algn="ctr">
              <a:buNone/>
              <a:defRPr sz="1740"/>
            </a:lvl6pPr>
            <a:lvl7pPr marL="2983230" indent="0" algn="ctr">
              <a:buNone/>
              <a:defRPr sz="1740"/>
            </a:lvl7pPr>
            <a:lvl8pPr marL="3480435" indent="0" algn="ctr">
              <a:buNone/>
              <a:defRPr sz="1740"/>
            </a:lvl8pPr>
            <a:lvl9pPr marL="3977640" indent="0" algn="ctr">
              <a:buNone/>
              <a:defRPr sz="17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766678"/>
            <a:ext cx="2144197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766678"/>
            <a:ext cx="6308288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3590057"/>
            <a:ext cx="8576786" cy="5990088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9636813"/>
            <a:ext cx="8576786" cy="3150046"/>
          </a:xfrm>
        </p:spPr>
        <p:txBody>
          <a:bodyPr/>
          <a:lstStyle>
            <a:lvl1pPr marL="0" indent="0">
              <a:buNone/>
              <a:defRPr sz="2610">
                <a:solidFill>
                  <a:schemeClr val="tx1"/>
                </a:solidFill>
              </a:defRPr>
            </a:lvl1pPr>
            <a:lvl2pPr marL="497205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8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3833390"/>
            <a:ext cx="4226243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3833390"/>
            <a:ext cx="4226243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766681"/>
            <a:ext cx="8576786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3530053"/>
            <a:ext cx="4206820" cy="1730025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5260078"/>
            <a:ext cx="4206820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3530053"/>
            <a:ext cx="4227538" cy="1730025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5260078"/>
            <a:ext cx="422753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960014"/>
            <a:ext cx="3207231" cy="336005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2073367"/>
            <a:ext cx="5034201" cy="10233485"/>
          </a:xfrm>
        </p:spPr>
        <p:txBody>
          <a:bodyPr/>
          <a:lstStyle>
            <a:lvl1pPr>
              <a:defRPr sz="3480"/>
            </a:lvl1pPr>
            <a:lvl2pPr>
              <a:defRPr sz="3045"/>
            </a:lvl2pPr>
            <a:lvl3pPr>
              <a:defRPr sz="261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4320064"/>
            <a:ext cx="3207231" cy="8003453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1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960014"/>
            <a:ext cx="3207231" cy="336005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2073367"/>
            <a:ext cx="5034201" cy="10233485"/>
          </a:xfrm>
        </p:spPr>
        <p:txBody>
          <a:bodyPr anchor="t"/>
          <a:lstStyle>
            <a:lvl1pPr marL="0" indent="0">
              <a:buNone/>
              <a:defRPr sz="3480"/>
            </a:lvl1pPr>
            <a:lvl2pPr marL="497205" indent="0">
              <a:buNone/>
              <a:defRPr sz="3045"/>
            </a:lvl2pPr>
            <a:lvl3pPr marL="994410" indent="0">
              <a:buNone/>
              <a:defRPr sz="2610"/>
            </a:lvl3pPr>
            <a:lvl4pPr marL="1491615" indent="0">
              <a:buNone/>
              <a:defRPr sz="2175"/>
            </a:lvl4pPr>
            <a:lvl5pPr marL="1988820" indent="0">
              <a:buNone/>
              <a:defRPr sz="2175"/>
            </a:lvl5pPr>
            <a:lvl6pPr marL="2486025" indent="0">
              <a:buNone/>
              <a:defRPr sz="2175"/>
            </a:lvl6pPr>
            <a:lvl7pPr marL="2983230" indent="0">
              <a:buNone/>
              <a:defRPr sz="2175"/>
            </a:lvl7pPr>
            <a:lvl8pPr marL="3480435" indent="0">
              <a:buNone/>
              <a:defRPr sz="2175"/>
            </a:lvl8pPr>
            <a:lvl9pPr marL="3977640" indent="0">
              <a:buNone/>
              <a:defRPr sz="21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4320064"/>
            <a:ext cx="3207231" cy="8003453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766681"/>
            <a:ext cx="857678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3833390"/>
            <a:ext cx="857678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13346867"/>
            <a:ext cx="22374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89AE-2CBC-9B43-AD64-BD6FC297DCD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13346867"/>
            <a:ext cx="335613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13346867"/>
            <a:ext cx="22374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A8B1-B0EF-7748-9311-52BB7637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4410" rtl="0" eaLnBrk="1" latinLnBrk="0" hangingPunct="1">
        <a:lnSpc>
          <a:spcPct val="90000"/>
        </a:lnSpc>
        <a:spcBef>
          <a:spcPct val="0"/>
        </a:spcBef>
        <a:buNone/>
        <a:defRPr sz="4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 rtl="0" eaLnBrk="1" latinLnBrk="0" hangingPunct="1">
        <a:lnSpc>
          <a:spcPct val="90000"/>
        </a:lnSpc>
        <a:spcBef>
          <a:spcPts val="1088"/>
        </a:spcBef>
        <a:buFont typeface="Arial" panose="020B0604020202020204" pitchFamily="34" charset="0"/>
        <a:buChar char="•"/>
        <a:defRPr sz="3045" kern="120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4CE45-8AE5-DA4B-A911-005921A78B31}"/>
              </a:ext>
            </a:extLst>
          </p:cNvPr>
          <p:cNvSpPr txBox="1"/>
          <p:nvPr/>
        </p:nvSpPr>
        <p:spPr>
          <a:xfrm>
            <a:off x="1256119" y="174118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f(x)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0EC58-1A90-8345-9D66-EFEEC7CFF190}"/>
              </a:ext>
            </a:extLst>
          </p:cNvPr>
          <p:cNvCxnSpPr>
            <a:cxnSpLocks/>
          </p:cNvCxnSpPr>
          <p:nvPr/>
        </p:nvCxnSpPr>
        <p:spPr>
          <a:xfrm>
            <a:off x="2526295" y="1591601"/>
            <a:ext cx="1" cy="34723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D4E0B2-D1B7-F048-98A4-DE93BC13CDB6}"/>
              </a:ext>
            </a:extLst>
          </p:cNvPr>
          <p:cNvCxnSpPr>
            <a:cxnSpLocks/>
          </p:cNvCxnSpPr>
          <p:nvPr/>
        </p:nvCxnSpPr>
        <p:spPr>
          <a:xfrm>
            <a:off x="3234397" y="1295321"/>
            <a:ext cx="0" cy="642621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B5B8F7-0522-354C-B395-7A2BB4A266BB}"/>
              </a:ext>
            </a:extLst>
          </p:cNvPr>
          <p:cNvCxnSpPr>
            <a:cxnSpLocks/>
          </p:cNvCxnSpPr>
          <p:nvPr/>
        </p:nvCxnSpPr>
        <p:spPr>
          <a:xfrm flipV="1">
            <a:off x="3945183" y="1960080"/>
            <a:ext cx="0" cy="43862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F80DE4-6B5F-374B-A6AF-B9A8CD2CFA83}"/>
              </a:ext>
            </a:extLst>
          </p:cNvPr>
          <p:cNvCxnSpPr>
            <a:cxnSpLocks/>
          </p:cNvCxnSpPr>
          <p:nvPr/>
        </p:nvCxnSpPr>
        <p:spPr>
          <a:xfrm>
            <a:off x="4650604" y="1448569"/>
            <a:ext cx="0" cy="511510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817F4F-35E5-DB46-8752-774D74AD254C}"/>
              </a:ext>
            </a:extLst>
          </p:cNvPr>
          <p:cNvCxnSpPr>
            <a:cxnSpLocks/>
          </p:cNvCxnSpPr>
          <p:nvPr/>
        </p:nvCxnSpPr>
        <p:spPr>
          <a:xfrm>
            <a:off x="5358708" y="1223805"/>
            <a:ext cx="0" cy="736274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9ECDDE-314E-1847-880A-3BDD3BE6EBD8}"/>
              </a:ext>
            </a:extLst>
          </p:cNvPr>
          <p:cNvCxnSpPr>
            <a:cxnSpLocks/>
          </p:cNvCxnSpPr>
          <p:nvPr/>
        </p:nvCxnSpPr>
        <p:spPr>
          <a:xfrm>
            <a:off x="6774917" y="1509869"/>
            <a:ext cx="1" cy="43918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EB4226-5C7E-0649-94C9-0A1E374497C7}"/>
              </a:ext>
            </a:extLst>
          </p:cNvPr>
          <p:cNvCxnSpPr>
            <a:cxnSpLocks/>
          </p:cNvCxnSpPr>
          <p:nvPr/>
        </p:nvCxnSpPr>
        <p:spPr>
          <a:xfrm>
            <a:off x="7483020" y="1131857"/>
            <a:ext cx="0" cy="817201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7B56F57-3C56-E949-9152-2C5918FFD142}"/>
              </a:ext>
            </a:extLst>
          </p:cNvPr>
          <p:cNvSpPr/>
          <p:nvPr/>
        </p:nvSpPr>
        <p:spPr>
          <a:xfrm>
            <a:off x="2467636" y="1887757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71C4DB-279A-E34B-A0C2-063DF54D4A52}"/>
              </a:ext>
            </a:extLst>
          </p:cNvPr>
          <p:cNvSpPr/>
          <p:nvPr/>
        </p:nvSpPr>
        <p:spPr>
          <a:xfrm>
            <a:off x="3175740" y="188775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C1BCF6-AA75-674B-84C1-7DD0690C5475}"/>
              </a:ext>
            </a:extLst>
          </p:cNvPr>
          <p:cNvSpPr/>
          <p:nvPr/>
        </p:nvSpPr>
        <p:spPr>
          <a:xfrm>
            <a:off x="3883844" y="188775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4FF506-BBA7-204B-9E4D-D11C63795A2F}"/>
              </a:ext>
            </a:extLst>
          </p:cNvPr>
          <p:cNvSpPr/>
          <p:nvPr/>
        </p:nvSpPr>
        <p:spPr>
          <a:xfrm>
            <a:off x="4591947" y="188775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B18F32-AA19-6643-AFF2-FBA8114592CF}"/>
              </a:ext>
            </a:extLst>
          </p:cNvPr>
          <p:cNvSpPr/>
          <p:nvPr/>
        </p:nvSpPr>
        <p:spPr>
          <a:xfrm>
            <a:off x="5300050" y="188775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A9D02F-56BB-5A4E-807C-58A6806F0FE0}"/>
              </a:ext>
            </a:extLst>
          </p:cNvPr>
          <p:cNvSpPr/>
          <p:nvPr/>
        </p:nvSpPr>
        <p:spPr>
          <a:xfrm>
            <a:off x="6716258" y="188775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470A59-13F2-A94E-B8CE-802C9B76CA0C}"/>
              </a:ext>
            </a:extLst>
          </p:cNvPr>
          <p:cNvSpPr/>
          <p:nvPr/>
        </p:nvSpPr>
        <p:spPr>
          <a:xfrm>
            <a:off x="7424361" y="1887757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FC819B-F686-3048-879E-7CBB3E487D7A}"/>
              </a:ext>
            </a:extLst>
          </p:cNvPr>
          <p:cNvCxnSpPr>
            <a:cxnSpLocks/>
          </p:cNvCxnSpPr>
          <p:nvPr/>
        </p:nvCxnSpPr>
        <p:spPr>
          <a:xfrm flipV="1">
            <a:off x="6074134" y="1960080"/>
            <a:ext cx="0" cy="219313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B27BB3-E252-C346-9B53-AC6B2A9D5ABC}"/>
              </a:ext>
            </a:extLst>
          </p:cNvPr>
          <p:cNvSpPr/>
          <p:nvPr/>
        </p:nvSpPr>
        <p:spPr>
          <a:xfrm>
            <a:off x="6008154" y="188775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C35E9B-E74D-FE41-ABA2-2535501A3CC3}"/>
              </a:ext>
            </a:extLst>
          </p:cNvPr>
          <p:cNvCxnSpPr/>
          <p:nvPr/>
        </p:nvCxnSpPr>
        <p:spPr>
          <a:xfrm>
            <a:off x="7483020" y="1131857"/>
            <a:ext cx="429574" cy="234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F44ED8-4488-F949-BE33-21142CEAC4EC}"/>
              </a:ext>
            </a:extLst>
          </p:cNvPr>
          <p:cNvSpPr txBox="1"/>
          <p:nvPr/>
        </p:nvSpPr>
        <p:spPr>
          <a:xfrm>
            <a:off x="7861510" y="1009257"/>
            <a:ext cx="383438" cy="393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7" dirty="0"/>
              <a:t>k</a:t>
            </a:r>
            <a:r>
              <a:rPr lang="en-US" sz="1957" baseline="-25000" dirty="0"/>
              <a:t>7</a:t>
            </a:r>
            <a:endParaRPr lang="en-US" sz="1957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3D7535-0457-FF49-86CC-ABCC009A750C}"/>
              </a:ext>
            </a:extLst>
          </p:cNvPr>
          <p:cNvCxnSpPr>
            <a:cxnSpLocks/>
          </p:cNvCxnSpPr>
          <p:nvPr/>
        </p:nvCxnSpPr>
        <p:spPr>
          <a:xfrm flipH="1">
            <a:off x="2101086" y="1569782"/>
            <a:ext cx="424908" cy="234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B0D873D-9661-AF42-BBF1-31C3DF0348B0}"/>
              </a:ext>
            </a:extLst>
          </p:cNvPr>
          <p:cNvSpPr txBox="1"/>
          <p:nvPr/>
        </p:nvSpPr>
        <p:spPr>
          <a:xfrm>
            <a:off x="1852221" y="1265500"/>
            <a:ext cx="383438" cy="393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7" dirty="0"/>
              <a:t>k</a:t>
            </a:r>
            <a:r>
              <a:rPr lang="en-US" sz="1957" baseline="-25000" dirty="0"/>
              <a:t>0</a:t>
            </a:r>
            <a:endParaRPr lang="en-US" sz="1957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FD7E1B-C2EE-4B4F-B1B0-9F1ED64C7BFB}"/>
              </a:ext>
            </a:extLst>
          </p:cNvPr>
          <p:cNvSpPr txBox="1"/>
          <p:nvPr/>
        </p:nvSpPr>
        <p:spPr>
          <a:xfrm>
            <a:off x="10488317" y="3073925"/>
            <a:ext cx="900503" cy="69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7" b="1" dirty="0"/>
              <a:t>Slope</a:t>
            </a:r>
          </a:p>
          <a:p>
            <a:pPr algn="ctr"/>
            <a:r>
              <a:rPr lang="en-US" sz="1957" b="1" dirty="0"/>
              <a:t>at  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E53680-120A-7142-AB2F-196598178FFB}"/>
              </a:ext>
            </a:extLst>
          </p:cNvPr>
          <p:cNvSpPr txBox="1"/>
          <p:nvPr/>
        </p:nvSpPr>
        <p:spPr>
          <a:xfrm>
            <a:off x="1540981" y="509608"/>
            <a:ext cx="985013" cy="69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7" b="1" dirty="0"/>
              <a:t>Slope</a:t>
            </a:r>
          </a:p>
          <a:p>
            <a:pPr algn="ctr"/>
            <a:r>
              <a:rPr lang="en-US" sz="1957" b="1" dirty="0"/>
              <a:t>at  start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A07620-FAE3-F84E-8C6B-9CA68030BC65}"/>
              </a:ext>
            </a:extLst>
          </p:cNvPr>
          <p:cNvCxnSpPr>
            <a:cxnSpLocks/>
          </p:cNvCxnSpPr>
          <p:nvPr/>
        </p:nvCxnSpPr>
        <p:spPr>
          <a:xfrm>
            <a:off x="903401" y="2551955"/>
            <a:ext cx="748912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C12941-9926-9D43-817A-60F455851E27}"/>
              </a:ext>
            </a:extLst>
          </p:cNvPr>
          <p:cNvCxnSpPr>
            <a:cxnSpLocks/>
          </p:cNvCxnSpPr>
          <p:nvPr/>
        </p:nvCxnSpPr>
        <p:spPr>
          <a:xfrm>
            <a:off x="2548431" y="2972534"/>
            <a:ext cx="1" cy="34723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792AAB-0513-704A-A762-66E7E527EA8C}"/>
              </a:ext>
            </a:extLst>
          </p:cNvPr>
          <p:cNvCxnSpPr>
            <a:cxnSpLocks/>
          </p:cNvCxnSpPr>
          <p:nvPr/>
        </p:nvCxnSpPr>
        <p:spPr>
          <a:xfrm>
            <a:off x="3256533" y="2676254"/>
            <a:ext cx="0" cy="642621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6F75CD-D7D1-BA40-8CEB-03D4E0CE885B}"/>
              </a:ext>
            </a:extLst>
          </p:cNvPr>
          <p:cNvCxnSpPr>
            <a:cxnSpLocks/>
          </p:cNvCxnSpPr>
          <p:nvPr/>
        </p:nvCxnSpPr>
        <p:spPr>
          <a:xfrm flipV="1">
            <a:off x="3967320" y="3341013"/>
            <a:ext cx="0" cy="43862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69E6365-318C-3A42-832A-062707967119}"/>
              </a:ext>
            </a:extLst>
          </p:cNvPr>
          <p:cNvSpPr/>
          <p:nvPr/>
        </p:nvSpPr>
        <p:spPr>
          <a:xfrm>
            <a:off x="2489772" y="3268690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647E36-B64C-DC46-8ADF-EA0E13155B2B}"/>
              </a:ext>
            </a:extLst>
          </p:cNvPr>
          <p:cNvSpPr/>
          <p:nvPr/>
        </p:nvSpPr>
        <p:spPr>
          <a:xfrm>
            <a:off x="3197876" y="3268690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79A4896-5456-B843-9F54-13F0B33DA3E1}"/>
              </a:ext>
            </a:extLst>
          </p:cNvPr>
          <p:cNvSpPr/>
          <p:nvPr/>
        </p:nvSpPr>
        <p:spPr>
          <a:xfrm>
            <a:off x="3905980" y="3268690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270C13-4D0F-7649-B726-62F3A62E804F}"/>
              </a:ext>
            </a:extLst>
          </p:cNvPr>
          <p:cNvCxnSpPr>
            <a:cxnSpLocks/>
          </p:cNvCxnSpPr>
          <p:nvPr/>
        </p:nvCxnSpPr>
        <p:spPr>
          <a:xfrm flipH="1">
            <a:off x="2123222" y="2950715"/>
            <a:ext cx="424908" cy="234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97AE2-A870-F443-89C4-FCE256AD9F5E}"/>
              </a:ext>
            </a:extLst>
          </p:cNvPr>
          <p:cNvCxnSpPr>
            <a:cxnSpLocks/>
          </p:cNvCxnSpPr>
          <p:nvPr/>
        </p:nvCxnSpPr>
        <p:spPr>
          <a:xfrm>
            <a:off x="2538215" y="4241695"/>
            <a:ext cx="1" cy="34723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577E0B-7C0D-6E43-ACD2-7A24E49099F3}"/>
              </a:ext>
            </a:extLst>
          </p:cNvPr>
          <p:cNvCxnSpPr>
            <a:cxnSpLocks/>
          </p:cNvCxnSpPr>
          <p:nvPr/>
        </p:nvCxnSpPr>
        <p:spPr>
          <a:xfrm>
            <a:off x="3246317" y="3945415"/>
            <a:ext cx="0" cy="642621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B8C980-304C-5B4F-9998-B7CFEF608DC0}"/>
              </a:ext>
            </a:extLst>
          </p:cNvPr>
          <p:cNvCxnSpPr>
            <a:cxnSpLocks/>
          </p:cNvCxnSpPr>
          <p:nvPr/>
        </p:nvCxnSpPr>
        <p:spPr>
          <a:xfrm flipV="1">
            <a:off x="3957103" y="4610174"/>
            <a:ext cx="0" cy="43862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6B070D-5234-9249-914E-C5DC376A3249}"/>
              </a:ext>
            </a:extLst>
          </p:cNvPr>
          <p:cNvCxnSpPr>
            <a:cxnSpLocks/>
          </p:cNvCxnSpPr>
          <p:nvPr/>
        </p:nvCxnSpPr>
        <p:spPr>
          <a:xfrm>
            <a:off x="4662524" y="4098662"/>
            <a:ext cx="0" cy="511510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AB5050-540B-794E-984F-5DE916013780}"/>
              </a:ext>
            </a:extLst>
          </p:cNvPr>
          <p:cNvSpPr/>
          <p:nvPr/>
        </p:nvSpPr>
        <p:spPr>
          <a:xfrm>
            <a:off x="2479556" y="4537851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DAD87E-F5A9-3A45-ADB8-8B99F2BBCDF0}"/>
              </a:ext>
            </a:extLst>
          </p:cNvPr>
          <p:cNvSpPr/>
          <p:nvPr/>
        </p:nvSpPr>
        <p:spPr>
          <a:xfrm>
            <a:off x="3187660" y="4537852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0265ED-C473-0640-B5A1-2AFE12EBFB8D}"/>
              </a:ext>
            </a:extLst>
          </p:cNvPr>
          <p:cNvSpPr/>
          <p:nvPr/>
        </p:nvSpPr>
        <p:spPr>
          <a:xfrm>
            <a:off x="3895764" y="4537852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16E601-8885-7940-86EB-2BC20FA29A03}"/>
              </a:ext>
            </a:extLst>
          </p:cNvPr>
          <p:cNvSpPr/>
          <p:nvPr/>
        </p:nvSpPr>
        <p:spPr>
          <a:xfrm>
            <a:off x="4603867" y="4537852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C461F8-3056-0E44-A90A-A1D079D38949}"/>
              </a:ext>
            </a:extLst>
          </p:cNvPr>
          <p:cNvCxnSpPr>
            <a:cxnSpLocks/>
          </p:cNvCxnSpPr>
          <p:nvPr/>
        </p:nvCxnSpPr>
        <p:spPr>
          <a:xfrm>
            <a:off x="3236100" y="5315405"/>
            <a:ext cx="0" cy="642621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B182A6-912B-F142-8708-88CD9648167B}"/>
              </a:ext>
            </a:extLst>
          </p:cNvPr>
          <p:cNvCxnSpPr>
            <a:cxnSpLocks/>
          </p:cNvCxnSpPr>
          <p:nvPr/>
        </p:nvCxnSpPr>
        <p:spPr>
          <a:xfrm flipV="1">
            <a:off x="3946886" y="5980163"/>
            <a:ext cx="0" cy="43862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A0E2F3-7EBE-A349-B1FA-B16167749EBA}"/>
              </a:ext>
            </a:extLst>
          </p:cNvPr>
          <p:cNvCxnSpPr>
            <a:cxnSpLocks/>
          </p:cNvCxnSpPr>
          <p:nvPr/>
        </p:nvCxnSpPr>
        <p:spPr>
          <a:xfrm>
            <a:off x="4652307" y="5468652"/>
            <a:ext cx="0" cy="511510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D617259-AF50-B94D-8385-9683CDAB5D85}"/>
              </a:ext>
            </a:extLst>
          </p:cNvPr>
          <p:cNvCxnSpPr>
            <a:cxnSpLocks/>
          </p:cNvCxnSpPr>
          <p:nvPr/>
        </p:nvCxnSpPr>
        <p:spPr>
          <a:xfrm>
            <a:off x="5360411" y="5243889"/>
            <a:ext cx="0" cy="736274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55F85AF-0F82-284C-8FA6-D619F0ED65B4}"/>
              </a:ext>
            </a:extLst>
          </p:cNvPr>
          <p:cNvSpPr/>
          <p:nvPr/>
        </p:nvSpPr>
        <p:spPr>
          <a:xfrm>
            <a:off x="3177443" y="5907842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AE38E70-8BEE-9940-A449-BBADF82BBC4E}"/>
              </a:ext>
            </a:extLst>
          </p:cNvPr>
          <p:cNvSpPr/>
          <p:nvPr/>
        </p:nvSpPr>
        <p:spPr>
          <a:xfrm>
            <a:off x="3885547" y="5907842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EFA2C14-9421-F24B-9A1F-7C8C79AA47F5}"/>
              </a:ext>
            </a:extLst>
          </p:cNvPr>
          <p:cNvSpPr/>
          <p:nvPr/>
        </p:nvSpPr>
        <p:spPr>
          <a:xfrm>
            <a:off x="4593651" y="5907842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6E098E8-2EE4-8A4D-9717-671B98BE6777}"/>
              </a:ext>
            </a:extLst>
          </p:cNvPr>
          <p:cNvSpPr/>
          <p:nvPr/>
        </p:nvSpPr>
        <p:spPr>
          <a:xfrm>
            <a:off x="5301754" y="5907842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C6C122-1C69-B047-8C4B-F96BD7937898}"/>
              </a:ext>
            </a:extLst>
          </p:cNvPr>
          <p:cNvCxnSpPr>
            <a:cxnSpLocks/>
          </p:cNvCxnSpPr>
          <p:nvPr/>
        </p:nvCxnSpPr>
        <p:spPr>
          <a:xfrm flipV="1">
            <a:off x="3935353" y="7447865"/>
            <a:ext cx="0" cy="43862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2EF561-A5F0-E94F-8A4F-0D9E72F45ED6}"/>
              </a:ext>
            </a:extLst>
          </p:cNvPr>
          <p:cNvCxnSpPr>
            <a:cxnSpLocks/>
          </p:cNvCxnSpPr>
          <p:nvPr/>
        </p:nvCxnSpPr>
        <p:spPr>
          <a:xfrm>
            <a:off x="4640774" y="6936354"/>
            <a:ext cx="0" cy="511510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A9C3EB-A2CE-8D4D-B8EB-9FAC98EB4B42}"/>
              </a:ext>
            </a:extLst>
          </p:cNvPr>
          <p:cNvCxnSpPr>
            <a:cxnSpLocks/>
          </p:cNvCxnSpPr>
          <p:nvPr/>
        </p:nvCxnSpPr>
        <p:spPr>
          <a:xfrm>
            <a:off x="5348878" y="6711590"/>
            <a:ext cx="0" cy="736274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E74EACB-E26A-1A4C-AA62-F36541F3E605}"/>
              </a:ext>
            </a:extLst>
          </p:cNvPr>
          <p:cNvSpPr/>
          <p:nvPr/>
        </p:nvSpPr>
        <p:spPr>
          <a:xfrm>
            <a:off x="3874014" y="7375543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B142FC-E625-2046-971A-D31AC60CAE33}"/>
              </a:ext>
            </a:extLst>
          </p:cNvPr>
          <p:cNvSpPr/>
          <p:nvPr/>
        </p:nvSpPr>
        <p:spPr>
          <a:xfrm>
            <a:off x="4582117" y="7375543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C16608E-45A6-A54D-B2E7-694F6B223455}"/>
              </a:ext>
            </a:extLst>
          </p:cNvPr>
          <p:cNvSpPr/>
          <p:nvPr/>
        </p:nvSpPr>
        <p:spPr>
          <a:xfrm>
            <a:off x="5290220" y="7375543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3956F6-5836-6840-A87E-6696841D4093}"/>
              </a:ext>
            </a:extLst>
          </p:cNvPr>
          <p:cNvCxnSpPr>
            <a:cxnSpLocks/>
          </p:cNvCxnSpPr>
          <p:nvPr/>
        </p:nvCxnSpPr>
        <p:spPr>
          <a:xfrm flipV="1">
            <a:off x="6064304" y="7447865"/>
            <a:ext cx="0" cy="219313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F996501-03DE-9F49-BB33-6EC3A4741FAA}"/>
              </a:ext>
            </a:extLst>
          </p:cNvPr>
          <p:cNvSpPr/>
          <p:nvPr/>
        </p:nvSpPr>
        <p:spPr>
          <a:xfrm>
            <a:off x="5998324" y="7375543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7DDB64-9561-654C-9B8C-0AB9A32078F9}"/>
              </a:ext>
            </a:extLst>
          </p:cNvPr>
          <p:cNvCxnSpPr>
            <a:cxnSpLocks/>
          </p:cNvCxnSpPr>
          <p:nvPr/>
        </p:nvCxnSpPr>
        <p:spPr>
          <a:xfrm>
            <a:off x="4640774" y="8543222"/>
            <a:ext cx="0" cy="511510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1660DAE-DD4D-D54A-A3EB-655AE7A0D949}"/>
              </a:ext>
            </a:extLst>
          </p:cNvPr>
          <p:cNvCxnSpPr>
            <a:cxnSpLocks/>
          </p:cNvCxnSpPr>
          <p:nvPr/>
        </p:nvCxnSpPr>
        <p:spPr>
          <a:xfrm>
            <a:off x="5348878" y="8318458"/>
            <a:ext cx="0" cy="736274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170FB85-CA5C-FD41-8D64-B595BDB87FBF}"/>
              </a:ext>
            </a:extLst>
          </p:cNvPr>
          <p:cNvCxnSpPr>
            <a:cxnSpLocks/>
          </p:cNvCxnSpPr>
          <p:nvPr/>
        </p:nvCxnSpPr>
        <p:spPr>
          <a:xfrm>
            <a:off x="6765087" y="8604522"/>
            <a:ext cx="1" cy="43918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DEDA003-DA59-D54F-A643-2DEABEFE7C78}"/>
              </a:ext>
            </a:extLst>
          </p:cNvPr>
          <p:cNvSpPr/>
          <p:nvPr/>
        </p:nvSpPr>
        <p:spPr>
          <a:xfrm>
            <a:off x="4582117" y="8982411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BBD2E97-D80D-3C4B-88B4-84F4FC1AB9A0}"/>
              </a:ext>
            </a:extLst>
          </p:cNvPr>
          <p:cNvSpPr/>
          <p:nvPr/>
        </p:nvSpPr>
        <p:spPr>
          <a:xfrm>
            <a:off x="5290220" y="8982411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593C34D-586A-1C46-BC83-B0C3FFC6AD51}"/>
              </a:ext>
            </a:extLst>
          </p:cNvPr>
          <p:cNvSpPr/>
          <p:nvPr/>
        </p:nvSpPr>
        <p:spPr>
          <a:xfrm>
            <a:off x="6706428" y="8982411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19B65B3-5E51-5140-997E-7286518EB417}"/>
              </a:ext>
            </a:extLst>
          </p:cNvPr>
          <p:cNvCxnSpPr>
            <a:cxnSpLocks/>
          </p:cNvCxnSpPr>
          <p:nvPr/>
        </p:nvCxnSpPr>
        <p:spPr>
          <a:xfrm flipV="1">
            <a:off x="6064304" y="9054733"/>
            <a:ext cx="0" cy="219313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E37CAB4-9B31-214E-A814-5BCC40B29149}"/>
              </a:ext>
            </a:extLst>
          </p:cNvPr>
          <p:cNvSpPr/>
          <p:nvPr/>
        </p:nvSpPr>
        <p:spPr>
          <a:xfrm>
            <a:off x="5998324" y="8982411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87C1D41-E682-C446-B76B-8AED6B51A8D9}"/>
              </a:ext>
            </a:extLst>
          </p:cNvPr>
          <p:cNvCxnSpPr>
            <a:cxnSpLocks/>
          </p:cNvCxnSpPr>
          <p:nvPr/>
        </p:nvCxnSpPr>
        <p:spPr>
          <a:xfrm>
            <a:off x="5348879" y="9772231"/>
            <a:ext cx="0" cy="736274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7CB2D1-254C-114E-B811-A2D806E70F8E}"/>
              </a:ext>
            </a:extLst>
          </p:cNvPr>
          <p:cNvCxnSpPr>
            <a:cxnSpLocks/>
          </p:cNvCxnSpPr>
          <p:nvPr/>
        </p:nvCxnSpPr>
        <p:spPr>
          <a:xfrm>
            <a:off x="6765088" y="10058295"/>
            <a:ext cx="1" cy="43918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E8CFEDD-6645-3741-8080-D32F1381B498}"/>
              </a:ext>
            </a:extLst>
          </p:cNvPr>
          <p:cNvCxnSpPr>
            <a:cxnSpLocks/>
          </p:cNvCxnSpPr>
          <p:nvPr/>
        </p:nvCxnSpPr>
        <p:spPr>
          <a:xfrm>
            <a:off x="7473191" y="9680283"/>
            <a:ext cx="0" cy="817201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9CC58E6A-D4C6-3741-9036-4CD70679C489}"/>
              </a:ext>
            </a:extLst>
          </p:cNvPr>
          <p:cNvSpPr/>
          <p:nvPr/>
        </p:nvSpPr>
        <p:spPr>
          <a:xfrm>
            <a:off x="5290221" y="10436184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37A300-827C-A341-AAB4-C2120DBDBC16}"/>
              </a:ext>
            </a:extLst>
          </p:cNvPr>
          <p:cNvSpPr/>
          <p:nvPr/>
        </p:nvSpPr>
        <p:spPr>
          <a:xfrm>
            <a:off x="6706429" y="10436184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DFFD26-6629-1F4E-85F4-7528807C8D60}"/>
              </a:ext>
            </a:extLst>
          </p:cNvPr>
          <p:cNvSpPr/>
          <p:nvPr/>
        </p:nvSpPr>
        <p:spPr>
          <a:xfrm>
            <a:off x="7414532" y="10436183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EE22875-93AC-4A41-A745-0FA37E74CBA8}"/>
              </a:ext>
            </a:extLst>
          </p:cNvPr>
          <p:cNvCxnSpPr>
            <a:cxnSpLocks/>
          </p:cNvCxnSpPr>
          <p:nvPr/>
        </p:nvCxnSpPr>
        <p:spPr>
          <a:xfrm flipV="1">
            <a:off x="6064305" y="10508506"/>
            <a:ext cx="0" cy="219313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B6B2772B-6BBE-B446-B12E-C07FCB15BA82}"/>
              </a:ext>
            </a:extLst>
          </p:cNvPr>
          <p:cNvSpPr/>
          <p:nvPr/>
        </p:nvSpPr>
        <p:spPr>
          <a:xfrm>
            <a:off x="5998325" y="10436184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41E7619-ADF0-2545-9F2A-17E5EE37C44A}"/>
              </a:ext>
            </a:extLst>
          </p:cNvPr>
          <p:cNvCxnSpPr>
            <a:cxnSpLocks/>
          </p:cNvCxnSpPr>
          <p:nvPr/>
        </p:nvCxnSpPr>
        <p:spPr>
          <a:xfrm>
            <a:off x="6779833" y="11368077"/>
            <a:ext cx="1" cy="43918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2299CB9-E1F7-DA4E-8C6E-931189B99A61}"/>
              </a:ext>
            </a:extLst>
          </p:cNvPr>
          <p:cNvCxnSpPr>
            <a:cxnSpLocks/>
          </p:cNvCxnSpPr>
          <p:nvPr/>
        </p:nvCxnSpPr>
        <p:spPr>
          <a:xfrm>
            <a:off x="7487936" y="10990065"/>
            <a:ext cx="0" cy="817201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9198E6B-43BA-5F4F-8B1F-DC411AC4F34B}"/>
              </a:ext>
            </a:extLst>
          </p:cNvPr>
          <p:cNvSpPr/>
          <p:nvPr/>
        </p:nvSpPr>
        <p:spPr>
          <a:xfrm>
            <a:off x="6721174" y="11745966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5AF61E-7A78-7D43-91E3-72641670A51C}"/>
              </a:ext>
            </a:extLst>
          </p:cNvPr>
          <p:cNvSpPr/>
          <p:nvPr/>
        </p:nvSpPr>
        <p:spPr>
          <a:xfrm>
            <a:off x="7429277" y="11745965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A9FA660-8995-D74A-B275-267AE610C000}"/>
              </a:ext>
            </a:extLst>
          </p:cNvPr>
          <p:cNvCxnSpPr>
            <a:cxnSpLocks/>
          </p:cNvCxnSpPr>
          <p:nvPr/>
        </p:nvCxnSpPr>
        <p:spPr>
          <a:xfrm flipV="1">
            <a:off x="6079050" y="11818288"/>
            <a:ext cx="0" cy="219313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D05F914-A52A-DC47-8D54-FB348D035DC2}"/>
              </a:ext>
            </a:extLst>
          </p:cNvPr>
          <p:cNvSpPr/>
          <p:nvPr/>
        </p:nvSpPr>
        <p:spPr>
          <a:xfrm>
            <a:off x="6013070" y="11745966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D61A33-9F80-CC4D-BA7C-F67EF2A00E52}"/>
              </a:ext>
            </a:extLst>
          </p:cNvPr>
          <p:cNvCxnSpPr/>
          <p:nvPr/>
        </p:nvCxnSpPr>
        <p:spPr>
          <a:xfrm>
            <a:off x="7487936" y="10990065"/>
            <a:ext cx="429574" cy="234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90DE2EE-4DB8-7F4C-B5AF-C6B0624FF12F}"/>
              </a:ext>
            </a:extLst>
          </p:cNvPr>
          <p:cNvSpPr txBox="1"/>
          <p:nvPr/>
        </p:nvSpPr>
        <p:spPr>
          <a:xfrm>
            <a:off x="1256119" y="3113852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b="1" baseline="-25000" dirty="0"/>
              <a:t>0</a:t>
            </a:r>
            <a:r>
              <a:rPr lang="en-US" sz="2400" b="1" dirty="0"/>
              <a:t>(x)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BED623-9D39-044E-A25A-2DDF31725783}"/>
              </a:ext>
            </a:extLst>
          </p:cNvPr>
          <p:cNvSpPr txBox="1"/>
          <p:nvPr/>
        </p:nvSpPr>
        <p:spPr>
          <a:xfrm>
            <a:off x="1256119" y="453179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b="1" baseline="-25000" dirty="0"/>
              <a:t>1</a:t>
            </a:r>
            <a:r>
              <a:rPr lang="en-US" sz="2400" b="1" dirty="0"/>
              <a:t>(x)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BB027A-F77A-9049-90A0-02D73DE05A8D}"/>
              </a:ext>
            </a:extLst>
          </p:cNvPr>
          <p:cNvSpPr txBox="1"/>
          <p:nvPr/>
        </p:nvSpPr>
        <p:spPr>
          <a:xfrm>
            <a:off x="1256119" y="5949746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b="1" baseline="-25000" dirty="0"/>
              <a:t>2</a:t>
            </a:r>
            <a:r>
              <a:rPr lang="en-US" sz="2400" b="1" dirty="0"/>
              <a:t>(x)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81F10D2-6631-3642-964D-3251814A1549}"/>
              </a:ext>
            </a:extLst>
          </p:cNvPr>
          <p:cNvSpPr txBox="1"/>
          <p:nvPr/>
        </p:nvSpPr>
        <p:spPr>
          <a:xfrm>
            <a:off x="1256119" y="7367693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b="1" baseline="-25000" dirty="0"/>
              <a:t>3</a:t>
            </a:r>
            <a:r>
              <a:rPr lang="en-US" sz="2400" b="1" dirty="0"/>
              <a:t>(x)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7A6D82-E9E9-7E4C-95B2-8F501B7856E9}"/>
              </a:ext>
            </a:extLst>
          </p:cNvPr>
          <p:cNvSpPr txBox="1"/>
          <p:nvPr/>
        </p:nvSpPr>
        <p:spPr>
          <a:xfrm>
            <a:off x="1256119" y="878564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b="1" baseline="-25000" dirty="0"/>
              <a:t>4</a:t>
            </a:r>
            <a:r>
              <a:rPr lang="en-US" sz="2400" b="1" dirty="0"/>
              <a:t>(x)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481026-7352-6F4C-962A-D94F45C80B26}"/>
              </a:ext>
            </a:extLst>
          </p:cNvPr>
          <p:cNvSpPr txBox="1"/>
          <p:nvPr/>
        </p:nvSpPr>
        <p:spPr>
          <a:xfrm>
            <a:off x="1256119" y="1020358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b="1" baseline="-25000" dirty="0"/>
              <a:t>5</a:t>
            </a:r>
            <a:r>
              <a:rPr lang="en-US" sz="2400" b="1" dirty="0"/>
              <a:t>(x)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B3D8D8-ABFE-724D-8865-C02F94ADDDC4}"/>
              </a:ext>
            </a:extLst>
          </p:cNvPr>
          <p:cNvSpPr txBox="1"/>
          <p:nvPr/>
        </p:nvSpPr>
        <p:spPr>
          <a:xfrm>
            <a:off x="1256119" y="1162153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b="1" baseline="-25000" dirty="0"/>
              <a:t>6</a:t>
            </a:r>
            <a:r>
              <a:rPr lang="en-US" sz="2400" b="1" dirty="0"/>
              <a:t>(x)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B7F44F-8933-E74A-825B-5570A942F8E7}"/>
              </a:ext>
            </a:extLst>
          </p:cNvPr>
          <p:cNvSpPr txBox="1"/>
          <p:nvPr/>
        </p:nvSpPr>
        <p:spPr>
          <a:xfrm>
            <a:off x="7022939" y="292523"/>
            <a:ext cx="900503" cy="69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57" b="1" dirty="0"/>
              <a:t>Slope</a:t>
            </a:r>
          </a:p>
          <a:p>
            <a:pPr algn="ctr"/>
            <a:r>
              <a:rPr lang="en-US" sz="1957" b="1" dirty="0"/>
              <a:t>at  end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E22C60B-2135-2C4A-A342-46D76F3DF8B6}"/>
              </a:ext>
            </a:extLst>
          </p:cNvPr>
          <p:cNvCxnSpPr>
            <a:cxnSpLocks/>
          </p:cNvCxnSpPr>
          <p:nvPr/>
        </p:nvCxnSpPr>
        <p:spPr>
          <a:xfrm>
            <a:off x="2568139" y="3339591"/>
            <a:ext cx="708104" cy="0"/>
          </a:xfrm>
          <a:prstGeom prst="line">
            <a:avLst/>
          </a:prstGeom>
          <a:ln w="104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8F54833-726C-BF48-A756-FF9DB44AC876}"/>
              </a:ext>
            </a:extLst>
          </p:cNvPr>
          <p:cNvCxnSpPr/>
          <p:nvPr/>
        </p:nvCxnSpPr>
        <p:spPr>
          <a:xfrm>
            <a:off x="3243049" y="4624100"/>
            <a:ext cx="708104" cy="0"/>
          </a:xfrm>
          <a:prstGeom prst="line">
            <a:avLst/>
          </a:prstGeom>
          <a:ln w="104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8D4DC2E-0480-D14C-9713-D1BB09390E20}"/>
              </a:ext>
            </a:extLst>
          </p:cNvPr>
          <p:cNvCxnSpPr/>
          <p:nvPr/>
        </p:nvCxnSpPr>
        <p:spPr>
          <a:xfrm>
            <a:off x="3939729" y="5995700"/>
            <a:ext cx="708104" cy="0"/>
          </a:xfrm>
          <a:prstGeom prst="line">
            <a:avLst/>
          </a:prstGeom>
          <a:ln w="104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6B6884A-5828-7641-9CF5-70DD110B37E3}"/>
              </a:ext>
            </a:extLst>
          </p:cNvPr>
          <p:cNvCxnSpPr/>
          <p:nvPr/>
        </p:nvCxnSpPr>
        <p:spPr>
          <a:xfrm>
            <a:off x="4636413" y="7454384"/>
            <a:ext cx="708104" cy="0"/>
          </a:xfrm>
          <a:prstGeom prst="line">
            <a:avLst/>
          </a:prstGeom>
          <a:ln w="104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2D86F1A-FC3B-7748-A4F2-1D36E046260D}"/>
              </a:ext>
            </a:extLst>
          </p:cNvPr>
          <p:cNvCxnSpPr/>
          <p:nvPr/>
        </p:nvCxnSpPr>
        <p:spPr>
          <a:xfrm>
            <a:off x="5354867" y="9065460"/>
            <a:ext cx="708104" cy="0"/>
          </a:xfrm>
          <a:prstGeom prst="line">
            <a:avLst/>
          </a:prstGeom>
          <a:ln w="104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D63E6CE-52BD-B944-A8A8-345A98664601}"/>
              </a:ext>
            </a:extLst>
          </p:cNvPr>
          <p:cNvCxnSpPr/>
          <p:nvPr/>
        </p:nvCxnSpPr>
        <p:spPr>
          <a:xfrm>
            <a:off x="6073318" y="10502376"/>
            <a:ext cx="708104" cy="0"/>
          </a:xfrm>
          <a:prstGeom prst="line">
            <a:avLst/>
          </a:prstGeom>
          <a:ln w="104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0F929D-3FBA-CE45-8372-6ABA200333D8}"/>
              </a:ext>
            </a:extLst>
          </p:cNvPr>
          <p:cNvCxnSpPr/>
          <p:nvPr/>
        </p:nvCxnSpPr>
        <p:spPr>
          <a:xfrm>
            <a:off x="6770000" y="11830433"/>
            <a:ext cx="708104" cy="0"/>
          </a:xfrm>
          <a:prstGeom prst="line">
            <a:avLst/>
          </a:prstGeom>
          <a:ln w="104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58E6073-F079-9E41-98F8-5139FDB01E52}"/>
              </a:ext>
            </a:extLst>
          </p:cNvPr>
          <p:cNvCxnSpPr>
            <a:cxnSpLocks/>
          </p:cNvCxnSpPr>
          <p:nvPr/>
        </p:nvCxnSpPr>
        <p:spPr>
          <a:xfrm>
            <a:off x="917960" y="12479726"/>
            <a:ext cx="748912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24AB9F5-10A8-694A-98C5-1B1C71D83B50}"/>
              </a:ext>
            </a:extLst>
          </p:cNvPr>
          <p:cNvSpPr txBox="1"/>
          <p:nvPr/>
        </p:nvSpPr>
        <p:spPr>
          <a:xfrm>
            <a:off x="626916" y="3684159"/>
            <a:ext cx="45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+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4B56454-64C2-9445-98AF-C025721A4A4C}"/>
              </a:ext>
            </a:extLst>
          </p:cNvPr>
          <p:cNvSpPr txBox="1"/>
          <p:nvPr/>
        </p:nvSpPr>
        <p:spPr>
          <a:xfrm>
            <a:off x="626916" y="5117129"/>
            <a:ext cx="45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995856F-0FA8-1C49-B1EF-F3C0AB948780}"/>
              </a:ext>
            </a:extLst>
          </p:cNvPr>
          <p:cNvSpPr txBox="1"/>
          <p:nvPr/>
        </p:nvSpPr>
        <p:spPr>
          <a:xfrm>
            <a:off x="626916" y="6550099"/>
            <a:ext cx="45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+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7AB14E4-69CF-7248-BEA8-D0B856DECA82}"/>
              </a:ext>
            </a:extLst>
          </p:cNvPr>
          <p:cNvSpPr txBox="1"/>
          <p:nvPr/>
        </p:nvSpPr>
        <p:spPr>
          <a:xfrm>
            <a:off x="626916" y="7983069"/>
            <a:ext cx="45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+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590E875-6EA7-454A-A3A0-92AFF3D34D5E}"/>
              </a:ext>
            </a:extLst>
          </p:cNvPr>
          <p:cNvSpPr txBox="1"/>
          <p:nvPr/>
        </p:nvSpPr>
        <p:spPr>
          <a:xfrm>
            <a:off x="626916" y="9416039"/>
            <a:ext cx="45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+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100F889-8CD5-6E4F-BB40-7D1B9E1E872F}"/>
              </a:ext>
            </a:extLst>
          </p:cNvPr>
          <p:cNvSpPr txBox="1"/>
          <p:nvPr/>
        </p:nvSpPr>
        <p:spPr>
          <a:xfrm>
            <a:off x="626916" y="10849007"/>
            <a:ext cx="45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+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4374AD-B04F-1141-80CB-1D97DC071869}"/>
              </a:ext>
            </a:extLst>
          </p:cNvPr>
          <p:cNvSpPr txBox="1"/>
          <p:nvPr/>
        </p:nvSpPr>
        <p:spPr>
          <a:xfrm>
            <a:off x="596220" y="13132132"/>
            <a:ext cx="45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=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D24757-A8C7-3146-82DA-4DC823DE628B}"/>
              </a:ext>
            </a:extLst>
          </p:cNvPr>
          <p:cNvSpPr txBox="1"/>
          <p:nvPr/>
        </p:nvSpPr>
        <p:spPr>
          <a:xfrm>
            <a:off x="1341879" y="1323082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g(x</a:t>
            </a:r>
            <a:r>
              <a:rPr lang="en-US" sz="2400" b="1" dirty="0"/>
              <a:t>)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CE4E132-C08F-384B-8392-CFE158C7827E}"/>
              </a:ext>
            </a:extLst>
          </p:cNvPr>
          <p:cNvCxnSpPr>
            <a:cxnSpLocks/>
          </p:cNvCxnSpPr>
          <p:nvPr/>
        </p:nvCxnSpPr>
        <p:spPr>
          <a:xfrm>
            <a:off x="2526297" y="13108661"/>
            <a:ext cx="1" cy="34723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E4FC46A-C4D1-8F41-A1DC-6EFE583C0DF2}"/>
              </a:ext>
            </a:extLst>
          </p:cNvPr>
          <p:cNvCxnSpPr>
            <a:cxnSpLocks/>
          </p:cNvCxnSpPr>
          <p:nvPr/>
        </p:nvCxnSpPr>
        <p:spPr>
          <a:xfrm>
            <a:off x="3234399" y="12812381"/>
            <a:ext cx="0" cy="642621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74BF8D8-0BD5-8448-AE94-4DF4C8C65C5E}"/>
              </a:ext>
            </a:extLst>
          </p:cNvPr>
          <p:cNvCxnSpPr>
            <a:cxnSpLocks/>
          </p:cNvCxnSpPr>
          <p:nvPr/>
        </p:nvCxnSpPr>
        <p:spPr>
          <a:xfrm flipV="1">
            <a:off x="3945185" y="13477140"/>
            <a:ext cx="0" cy="43862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B8614A6-A05F-D843-A474-5E3493933814}"/>
              </a:ext>
            </a:extLst>
          </p:cNvPr>
          <p:cNvCxnSpPr>
            <a:cxnSpLocks/>
          </p:cNvCxnSpPr>
          <p:nvPr/>
        </p:nvCxnSpPr>
        <p:spPr>
          <a:xfrm>
            <a:off x="4650606" y="12965629"/>
            <a:ext cx="0" cy="511510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2F6C9D9-2CA4-9D4E-B7DA-46C9DECB89A8}"/>
              </a:ext>
            </a:extLst>
          </p:cNvPr>
          <p:cNvCxnSpPr>
            <a:cxnSpLocks/>
          </p:cNvCxnSpPr>
          <p:nvPr/>
        </p:nvCxnSpPr>
        <p:spPr>
          <a:xfrm>
            <a:off x="5358710" y="12740865"/>
            <a:ext cx="0" cy="736274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2F3A75A-9ED5-3849-B2E0-69A09A631C8B}"/>
              </a:ext>
            </a:extLst>
          </p:cNvPr>
          <p:cNvCxnSpPr>
            <a:cxnSpLocks/>
          </p:cNvCxnSpPr>
          <p:nvPr/>
        </p:nvCxnSpPr>
        <p:spPr>
          <a:xfrm>
            <a:off x="6774919" y="13026929"/>
            <a:ext cx="1" cy="439189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B21EFBD-35E9-1543-8D6A-8A2BE1AB1FFF}"/>
              </a:ext>
            </a:extLst>
          </p:cNvPr>
          <p:cNvCxnSpPr>
            <a:cxnSpLocks/>
          </p:cNvCxnSpPr>
          <p:nvPr/>
        </p:nvCxnSpPr>
        <p:spPr>
          <a:xfrm>
            <a:off x="7483022" y="12648917"/>
            <a:ext cx="0" cy="817201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029DFCDA-ACE1-3E49-99E6-06409FD03F2D}"/>
              </a:ext>
            </a:extLst>
          </p:cNvPr>
          <p:cNvSpPr/>
          <p:nvPr/>
        </p:nvSpPr>
        <p:spPr>
          <a:xfrm>
            <a:off x="2467638" y="13404817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C2CBB7-87CE-C245-BEF3-0E3ABF657CD6}"/>
              </a:ext>
            </a:extLst>
          </p:cNvPr>
          <p:cNvSpPr/>
          <p:nvPr/>
        </p:nvSpPr>
        <p:spPr>
          <a:xfrm>
            <a:off x="3175742" y="1340481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AD56053-D2D8-B147-84DA-911B2D8F53BD}"/>
              </a:ext>
            </a:extLst>
          </p:cNvPr>
          <p:cNvSpPr/>
          <p:nvPr/>
        </p:nvSpPr>
        <p:spPr>
          <a:xfrm>
            <a:off x="3883846" y="1340481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6910E2F-5603-B940-A593-3D60657EF8BC}"/>
              </a:ext>
            </a:extLst>
          </p:cNvPr>
          <p:cNvSpPr/>
          <p:nvPr/>
        </p:nvSpPr>
        <p:spPr>
          <a:xfrm>
            <a:off x="4591949" y="1340481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E82609D-967A-3A4B-9DCB-7D35954861A1}"/>
              </a:ext>
            </a:extLst>
          </p:cNvPr>
          <p:cNvSpPr/>
          <p:nvPr/>
        </p:nvSpPr>
        <p:spPr>
          <a:xfrm>
            <a:off x="5300052" y="1340481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8F2DDDA-E6BF-B24C-9873-3695C15A7500}"/>
              </a:ext>
            </a:extLst>
          </p:cNvPr>
          <p:cNvSpPr/>
          <p:nvPr/>
        </p:nvSpPr>
        <p:spPr>
          <a:xfrm>
            <a:off x="6716260" y="1340481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D0B664D-E19A-784B-8687-1E3D9F433425}"/>
              </a:ext>
            </a:extLst>
          </p:cNvPr>
          <p:cNvSpPr/>
          <p:nvPr/>
        </p:nvSpPr>
        <p:spPr>
          <a:xfrm>
            <a:off x="7424363" y="13404817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5D20090-4819-0442-8A0B-2CBF44FFC146}"/>
              </a:ext>
            </a:extLst>
          </p:cNvPr>
          <p:cNvCxnSpPr>
            <a:cxnSpLocks/>
          </p:cNvCxnSpPr>
          <p:nvPr/>
        </p:nvCxnSpPr>
        <p:spPr>
          <a:xfrm flipV="1">
            <a:off x="6074136" y="13477140"/>
            <a:ext cx="0" cy="219313"/>
          </a:xfrm>
          <a:prstGeom prst="line">
            <a:avLst/>
          </a:prstGeom>
          <a:ln w="47625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37DD98C7-CFB0-7B4A-88DB-47C73E843603}"/>
              </a:ext>
            </a:extLst>
          </p:cNvPr>
          <p:cNvSpPr/>
          <p:nvPr/>
        </p:nvSpPr>
        <p:spPr>
          <a:xfrm>
            <a:off x="6008156" y="13404818"/>
            <a:ext cx="117319" cy="13407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8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7B43D3-1E54-1B4C-BA1A-4ACE6082957A}"/>
              </a:ext>
            </a:extLst>
          </p:cNvPr>
          <p:cNvCxnSpPr>
            <a:cxnSpLocks/>
          </p:cNvCxnSpPr>
          <p:nvPr/>
        </p:nvCxnSpPr>
        <p:spPr>
          <a:xfrm>
            <a:off x="7483022" y="12648917"/>
            <a:ext cx="429574" cy="234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A575F47-45BF-2B4B-BD24-7577A1D7608F}"/>
              </a:ext>
            </a:extLst>
          </p:cNvPr>
          <p:cNvSpPr txBox="1"/>
          <p:nvPr/>
        </p:nvSpPr>
        <p:spPr>
          <a:xfrm>
            <a:off x="7861512" y="12526317"/>
            <a:ext cx="383438" cy="393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7" dirty="0"/>
              <a:t>k</a:t>
            </a:r>
            <a:r>
              <a:rPr lang="en-US" sz="1957" baseline="-25000" dirty="0"/>
              <a:t>7</a:t>
            </a:r>
            <a:endParaRPr lang="en-US" sz="1957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E964A0E-8ED8-4C4E-87A2-3D84206C2576}"/>
              </a:ext>
            </a:extLst>
          </p:cNvPr>
          <p:cNvCxnSpPr>
            <a:cxnSpLocks/>
          </p:cNvCxnSpPr>
          <p:nvPr/>
        </p:nvCxnSpPr>
        <p:spPr>
          <a:xfrm flipH="1">
            <a:off x="2101088" y="13086842"/>
            <a:ext cx="424908" cy="234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88257C-2957-384A-84BE-160E6C4D8CCB}"/>
              </a:ext>
            </a:extLst>
          </p:cNvPr>
          <p:cNvSpPr txBox="1"/>
          <p:nvPr/>
        </p:nvSpPr>
        <p:spPr>
          <a:xfrm>
            <a:off x="1830449" y="12804339"/>
            <a:ext cx="383438" cy="393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7" dirty="0"/>
              <a:t>k</a:t>
            </a:r>
            <a:r>
              <a:rPr lang="en-US" sz="1957" baseline="-25000" dirty="0"/>
              <a:t>0</a:t>
            </a:r>
            <a:endParaRPr lang="en-US" sz="1957" dirty="0"/>
          </a:p>
        </p:txBody>
      </p:sp>
    </p:spTree>
    <p:extLst>
      <p:ext uri="{BB962C8B-B14F-4D97-AF65-F5344CB8AC3E}">
        <p14:creationId xmlns:p14="http://schemas.microsoft.com/office/powerpoint/2010/main" val="380519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Shragge</dc:creator>
  <cp:lastModifiedBy>Jeffrey Shragge</cp:lastModifiedBy>
  <cp:revision>4</cp:revision>
  <dcterms:created xsi:type="dcterms:W3CDTF">2019-08-08T18:00:06Z</dcterms:created>
  <dcterms:modified xsi:type="dcterms:W3CDTF">2019-08-08T18:36:20Z</dcterms:modified>
</cp:coreProperties>
</file>