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handoutMasterIdLst>
    <p:handoutMasterId r:id="rId25"/>
  </p:handoutMasterIdLst>
  <p:sldIdLst>
    <p:sldId id="256" r:id="rId2"/>
    <p:sldId id="257" r:id="rId3"/>
    <p:sldId id="258" r:id="rId4"/>
    <p:sldId id="272" r:id="rId5"/>
    <p:sldId id="259" r:id="rId6"/>
    <p:sldId id="264" r:id="rId7"/>
    <p:sldId id="271" r:id="rId8"/>
    <p:sldId id="260" r:id="rId9"/>
    <p:sldId id="266" r:id="rId10"/>
    <p:sldId id="269" r:id="rId11"/>
    <p:sldId id="277" r:id="rId12"/>
    <p:sldId id="270" r:id="rId13"/>
    <p:sldId id="279" r:id="rId14"/>
    <p:sldId id="278" r:id="rId15"/>
    <p:sldId id="268" r:id="rId16"/>
    <p:sldId id="267" r:id="rId17"/>
    <p:sldId id="273" r:id="rId18"/>
    <p:sldId id="261" r:id="rId19"/>
    <p:sldId id="265" r:id="rId20"/>
    <p:sldId id="274" r:id="rId21"/>
    <p:sldId id="262" r:id="rId22"/>
    <p:sldId id="275" r:id="rId23"/>
    <p:sldId id="263" r:id="rId2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/>
    <p:restoredTop sz="94666"/>
  </p:normalViewPr>
  <p:slideViewPr>
    <p:cSldViewPr snapToGrid="0">
      <p:cViewPr>
        <p:scale>
          <a:sx n="83" d="100"/>
          <a:sy n="83" d="100"/>
        </p:scale>
        <p:origin x="46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9FD77-C7BA-F14A-91A2-76411B81741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C079C7A-BCC6-DA42-B744-28201243DF92}">
      <dgm:prSet/>
      <dgm:spPr/>
      <dgm:t>
        <a:bodyPr/>
        <a:lstStyle/>
        <a:p>
          <a:r>
            <a:rPr lang="en-GB"/>
            <a:t>Conv2d(3, 6, 5),  </a:t>
          </a:r>
          <a:endParaRPr lang="en-DE"/>
        </a:p>
      </dgm:t>
    </dgm:pt>
    <dgm:pt modelId="{A20CD7D0-D85B-4746-9B72-BC743494B618}" type="parTrans" cxnId="{4EBA1095-A3DA-8645-8B3B-B209FEC18C8A}">
      <dgm:prSet/>
      <dgm:spPr/>
      <dgm:t>
        <a:bodyPr/>
        <a:lstStyle/>
        <a:p>
          <a:endParaRPr lang="en-GB"/>
        </a:p>
      </dgm:t>
    </dgm:pt>
    <dgm:pt modelId="{28350D46-7A50-6748-9BF1-66ABDD071073}" type="sibTrans" cxnId="{4EBA1095-A3DA-8645-8B3B-B209FEC18C8A}">
      <dgm:prSet/>
      <dgm:spPr/>
      <dgm:t>
        <a:bodyPr/>
        <a:lstStyle/>
        <a:p>
          <a:endParaRPr lang="en-GB"/>
        </a:p>
      </dgm:t>
    </dgm:pt>
    <dgm:pt modelId="{742E20A1-7C4D-4642-B351-DD7C60396545}">
      <dgm:prSet/>
      <dgm:spPr/>
      <dgm:t>
        <a:bodyPr/>
        <a:lstStyle/>
        <a:p>
          <a:r>
            <a:rPr lang="en-GB"/>
            <a:t>ReLU(),  </a:t>
          </a:r>
          <a:endParaRPr lang="en-DE"/>
        </a:p>
      </dgm:t>
    </dgm:pt>
    <dgm:pt modelId="{6F781B6F-8A3F-314E-8A71-A8C27458414D}" type="parTrans" cxnId="{FBB5D5C7-BEAA-2048-AD6F-E0B89C094E11}">
      <dgm:prSet/>
      <dgm:spPr/>
      <dgm:t>
        <a:bodyPr/>
        <a:lstStyle/>
        <a:p>
          <a:endParaRPr lang="en-GB"/>
        </a:p>
      </dgm:t>
    </dgm:pt>
    <dgm:pt modelId="{5DB09396-EEFC-C94E-8FE0-D16D097D0E41}" type="sibTrans" cxnId="{FBB5D5C7-BEAA-2048-AD6F-E0B89C094E11}">
      <dgm:prSet/>
      <dgm:spPr/>
      <dgm:t>
        <a:bodyPr/>
        <a:lstStyle/>
        <a:p>
          <a:endParaRPr lang="en-GB"/>
        </a:p>
      </dgm:t>
    </dgm:pt>
    <dgm:pt modelId="{08D022A4-0DBD-2740-925D-EA22E32387FB}">
      <dgm:prSet/>
      <dgm:spPr/>
      <dgm:t>
        <a:bodyPr/>
        <a:lstStyle/>
        <a:p>
          <a:r>
            <a:rPr lang="en-GB" dirty="0"/>
            <a:t>MaxPool2d(2, 2),  </a:t>
          </a:r>
          <a:endParaRPr lang="en-DE" dirty="0"/>
        </a:p>
      </dgm:t>
    </dgm:pt>
    <dgm:pt modelId="{50D2C9A6-7B79-E54A-A80C-0861FF365797}" type="parTrans" cxnId="{051EC8F0-47B1-3E4E-8D8B-41275826A1DE}">
      <dgm:prSet/>
      <dgm:spPr/>
      <dgm:t>
        <a:bodyPr/>
        <a:lstStyle/>
        <a:p>
          <a:endParaRPr lang="en-GB"/>
        </a:p>
      </dgm:t>
    </dgm:pt>
    <dgm:pt modelId="{24601EB9-A260-C549-9E7D-BAD6B2DFDB63}" type="sibTrans" cxnId="{051EC8F0-47B1-3E4E-8D8B-41275826A1DE}">
      <dgm:prSet/>
      <dgm:spPr/>
      <dgm:t>
        <a:bodyPr/>
        <a:lstStyle/>
        <a:p>
          <a:endParaRPr lang="en-GB"/>
        </a:p>
      </dgm:t>
    </dgm:pt>
    <dgm:pt modelId="{A57E1603-CA3E-4F48-9FE5-3C365A129125}">
      <dgm:prSet/>
      <dgm:spPr/>
      <dgm:t>
        <a:bodyPr/>
        <a:lstStyle/>
        <a:p>
          <a:r>
            <a:rPr lang="en-GB"/>
            <a:t>Conv2d(6, 16, 5),  </a:t>
          </a:r>
          <a:endParaRPr lang="en-DE"/>
        </a:p>
      </dgm:t>
    </dgm:pt>
    <dgm:pt modelId="{2BBD896E-FD7D-604B-8779-47FBDDB2E837}" type="parTrans" cxnId="{DDE73CF7-A885-2240-9F11-B0DC5E706116}">
      <dgm:prSet/>
      <dgm:spPr/>
      <dgm:t>
        <a:bodyPr/>
        <a:lstStyle/>
        <a:p>
          <a:endParaRPr lang="en-GB"/>
        </a:p>
      </dgm:t>
    </dgm:pt>
    <dgm:pt modelId="{17C44571-BCB2-A641-9C78-EDD4B65B02A2}" type="sibTrans" cxnId="{DDE73CF7-A885-2240-9F11-B0DC5E706116}">
      <dgm:prSet/>
      <dgm:spPr/>
      <dgm:t>
        <a:bodyPr/>
        <a:lstStyle/>
        <a:p>
          <a:endParaRPr lang="en-GB"/>
        </a:p>
      </dgm:t>
    </dgm:pt>
    <dgm:pt modelId="{9C504208-C2F2-4D40-8E4D-D6F89FC6613B}">
      <dgm:prSet/>
      <dgm:spPr/>
      <dgm:t>
        <a:bodyPr/>
        <a:lstStyle/>
        <a:p>
          <a:r>
            <a:rPr lang="en-GB"/>
            <a:t>ReLU(),  </a:t>
          </a:r>
          <a:endParaRPr lang="en-DE"/>
        </a:p>
      </dgm:t>
    </dgm:pt>
    <dgm:pt modelId="{AD04E715-6ECA-D94E-835D-DDE1CEFCEDA4}" type="parTrans" cxnId="{7E0E892A-449D-5C40-A612-DA3B2871B784}">
      <dgm:prSet/>
      <dgm:spPr/>
      <dgm:t>
        <a:bodyPr/>
        <a:lstStyle/>
        <a:p>
          <a:endParaRPr lang="en-GB"/>
        </a:p>
      </dgm:t>
    </dgm:pt>
    <dgm:pt modelId="{C01BF70F-168C-AE4C-8A9B-51E9A62C3A14}" type="sibTrans" cxnId="{7E0E892A-449D-5C40-A612-DA3B2871B784}">
      <dgm:prSet/>
      <dgm:spPr/>
      <dgm:t>
        <a:bodyPr/>
        <a:lstStyle/>
        <a:p>
          <a:endParaRPr lang="en-GB"/>
        </a:p>
      </dgm:t>
    </dgm:pt>
    <dgm:pt modelId="{5D355AC4-EB95-1443-9107-4FA13AC76C76}">
      <dgm:prSet/>
      <dgm:spPr/>
      <dgm:t>
        <a:bodyPr/>
        <a:lstStyle/>
        <a:p>
          <a:r>
            <a:rPr lang="en-GB"/>
            <a:t>MaxPool2d(2, 2),  </a:t>
          </a:r>
          <a:endParaRPr lang="en-DE"/>
        </a:p>
      </dgm:t>
    </dgm:pt>
    <dgm:pt modelId="{A9B17780-06A4-2A43-B2AC-D2F0D2DFBFF6}" type="parTrans" cxnId="{AC3BE60D-97A4-8743-8E28-27D4AF28A779}">
      <dgm:prSet/>
      <dgm:spPr/>
      <dgm:t>
        <a:bodyPr/>
        <a:lstStyle/>
        <a:p>
          <a:endParaRPr lang="en-GB"/>
        </a:p>
      </dgm:t>
    </dgm:pt>
    <dgm:pt modelId="{84525DE5-570A-BB4C-B289-2C254061841F}" type="sibTrans" cxnId="{AC3BE60D-97A4-8743-8E28-27D4AF28A779}">
      <dgm:prSet/>
      <dgm:spPr/>
      <dgm:t>
        <a:bodyPr/>
        <a:lstStyle/>
        <a:p>
          <a:endParaRPr lang="en-GB"/>
        </a:p>
      </dgm:t>
    </dgm:pt>
    <dgm:pt modelId="{A7C9B32D-4A80-4A4B-8351-A424D8CDD07B}">
      <dgm:prSet/>
      <dgm:spPr/>
      <dgm:t>
        <a:bodyPr/>
        <a:lstStyle/>
        <a:p>
          <a:r>
            <a:rPr lang="en-GB"/>
            <a:t>Flatten(),  </a:t>
          </a:r>
          <a:endParaRPr lang="en-DE"/>
        </a:p>
      </dgm:t>
    </dgm:pt>
    <dgm:pt modelId="{900D8A44-6EA9-FD43-BE92-C05C96BDD7E0}" type="parTrans" cxnId="{3DEEEE40-DFA0-B345-875F-4D03452CEDA1}">
      <dgm:prSet/>
      <dgm:spPr/>
      <dgm:t>
        <a:bodyPr/>
        <a:lstStyle/>
        <a:p>
          <a:endParaRPr lang="en-GB"/>
        </a:p>
      </dgm:t>
    </dgm:pt>
    <dgm:pt modelId="{F61E162F-0070-E647-8B68-59A1D489EC2C}" type="sibTrans" cxnId="{3DEEEE40-DFA0-B345-875F-4D03452CEDA1}">
      <dgm:prSet/>
      <dgm:spPr/>
      <dgm:t>
        <a:bodyPr/>
        <a:lstStyle/>
        <a:p>
          <a:endParaRPr lang="en-GB"/>
        </a:p>
      </dgm:t>
    </dgm:pt>
    <dgm:pt modelId="{0C618779-877C-DD4F-A85B-74394C47DAA8}">
      <dgm:prSet/>
      <dgm:spPr/>
      <dgm:t>
        <a:bodyPr/>
        <a:lstStyle/>
        <a:p>
          <a:r>
            <a:rPr lang="en-GB"/>
            <a:t>Linear(16 * 5 * 5, 120),  </a:t>
          </a:r>
          <a:endParaRPr lang="en-DE"/>
        </a:p>
      </dgm:t>
    </dgm:pt>
    <dgm:pt modelId="{0E777481-7B13-984B-B0CF-B4CF808F4EB0}" type="parTrans" cxnId="{55B028F5-9349-E446-8618-505A9DAD36B9}">
      <dgm:prSet/>
      <dgm:spPr/>
      <dgm:t>
        <a:bodyPr/>
        <a:lstStyle/>
        <a:p>
          <a:endParaRPr lang="en-GB"/>
        </a:p>
      </dgm:t>
    </dgm:pt>
    <dgm:pt modelId="{E4493B5A-2AD8-DD46-843A-95E0375AB873}" type="sibTrans" cxnId="{55B028F5-9349-E446-8618-505A9DAD36B9}">
      <dgm:prSet/>
      <dgm:spPr/>
      <dgm:t>
        <a:bodyPr/>
        <a:lstStyle/>
        <a:p>
          <a:endParaRPr lang="en-GB"/>
        </a:p>
      </dgm:t>
    </dgm:pt>
    <dgm:pt modelId="{E8E2A6FE-D98B-094A-8D4F-E44AC1A8DF66}">
      <dgm:prSet/>
      <dgm:spPr/>
      <dgm:t>
        <a:bodyPr/>
        <a:lstStyle/>
        <a:p>
          <a:r>
            <a:rPr lang="en-GB"/>
            <a:t>ReLU(),  </a:t>
          </a:r>
          <a:endParaRPr lang="en-DE"/>
        </a:p>
      </dgm:t>
    </dgm:pt>
    <dgm:pt modelId="{3367BA95-7ED5-094B-8BA8-E16CCA614980}" type="parTrans" cxnId="{8CAAE00A-3502-4447-9BEF-EA960C6B92FE}">
      <dgm:prSet/>
      <dgm:spPr/>
      <dgm:t>
        <a:bodyPr/>
        <a:lstStyle/>
        <a:p>
          <a:endParaRPr lang="en-GB"/>
        </a:p>
      </dgm:t>
    </dgm:pt>
    <dgm:pt modelId="{3DBFFE72-E275-DC4E-8AB2-0F01E3480344}" type="sibTrans" cxnId="{8CAAE00A-3502-4447-9BEF-EA960C6B92FE}">
      <dgm:prSet/>
      <dgm:spPr/>
      <dgm:t>
        <a:bodyPr/>
        <a:lstStyle/>
        <a:p>
          <a:endParaRPr lang="en-GB"/>
        </a:p>
      </dgm:t>
    </dgm:pt>
    <dgm:pt modelId="{D0C61BE6-35D2-EC42-AD31-A90332254B8A}">
      <dgm:prSet/>
      <dgm:spPr/>
      <dgm:t>
        <a:bodyPr/>
        <a:lstStyle/>
        <a:p>
          <a:r>
            <a:rPr lang="en-GB"/>
            <a:t>Linear(120, 84),  </a:t>
          </a:r>
          <a:endParaRPr lang="en-DE"/>
        </a:p>
      </dgm:t>
    </dgm:pt>
    <dgm:pt modelId="{1478574C-84B2-864F-8B2D-8C604CF91612}" type="parTrans" cxnId="{A9A01EA6-4F71-8D4A-AB47-26B45B0C37AB}">
      <dgm:prSet/>
      <dgm:spPr/>
      <dgm:t>
        <a:bodyPr/>
        <a:lstStyle/>
        <a:p>
          <a:endParaRPr lang="en-GB"/>
        </a:p>
      </dgm:t>
    </dgm:pt>
    <dgm:pt modelId="{9AF1FBCB-B895-F14C-9E51-925E238D7F2A}" type="sibTrans" cxnId="{A9A01EA6-4F71-8D4A-AB47-26B45B0C37AB}">
      <dgm:prSet/>
      <dgm:spPr/>
      <dgm:t>
        <a:bodyPr/>
        <a:lstStyle/>
        <a:p>
          <a:endParaRPr lang="en-GB"/>
        </a:p>
      </dgm:t>
    </dgm:pt>
    <dgm:pt modelId="{D7A1E941-81EB-8948-9B3D-0941B0F5173D}">
      <dgm:prSet/>
      <dgm:spPr/>
      <dgm:t>
        <a:bodyPr/>
        <a:lstStyle/>
        <a:p>
          <a:r>
            <a:rPr lang="en-GB"/>
            <a:t>ReLU(),  </a:t>
          </a:r>
          <a:endParaRPr lang="en-DE"/>
        </a:p>
      </dgm:t>
    </dgm:pt>
    <dgm:pt modelId="{5191AD46-4237-2F4B-B9EB-84E7E216FBFF}" type="parTrans" cxnId="{43CB74C4-3957-F043-B6EE-5BED30DD5E06}">
      <dgm:prSet/>
      <dgm:spPr/>
      <dgm:t>
        <a:bodyPr/>
        <a:lstStyle/>
        <a:p>
          <a:endParaRPr lang="en-GB"/>
        </a:p>
      </dgm:t>
    </dgm:pt>
    <dgm:pt modelId="{5AA180E2-2425-1946-9A29-8B43F583547D}" type="sibTrans" cxnId="{43CB74C4-3957-F043-B6EE-5BED30DD5E06}">
      <dgm:prSet/>
      <dgm:spPr/>
      <dgm:t>
        <a:bodyPr/>
        <a:lstStyle/>
        <a:p>
          <a:endParaRPr lang="en-GB"/>
        </a:p>
      </dgm:t>
    </dgm:pt>
    <dgm:pt modelId="{626C8771-6F04-D548-85A1-744A904C11DD}">
      <dgm:prSet/>
      <dgm:spPr/>
      <dgm:t>
        <a:bodyPr/>
        <a:lstStyle/>
        <a:p>
          <a:r>
            <a:rPr lang="en-GB"/>
            <a:t>Linear(84, 10)  </a:t>
          </a:r>
          <a:endParaRPr lang="en-DE"/>
        </a:p>
      </dgm:t>
    </dgm:pt>
    <dgm:pt modelId="{25FE852E-3810-7645-B4CA-62383EDA5CC2}" type="parTrans" cxnId="{5B5FFCDE-0C6C-7341-A433-337F4DA58771}">
      <dgm:prSet/>
      <dgm:spPr/>
      <dgm:t>
        <a:bodyPr/>
        <a:lstStyle/>
        <a:p>
          <a:endParaRPr lang="en-GB"/>
        </a:p>
      </dgm:t>
    </dgm:pt>
    <dgm:pt modelId="{0B10F724-F66B-2840-B35A-1C56678682F3}" type="sibTrans" cxnId="{5B5FFCDE-0C6C-7341-A433-337F4DA58771}">
      <dgm:prSet/>
      <dgm:spPr/>
      <dgm:t>
        <a:bodyPr/>
        <a:lstStyle/>
        <a:p>
          <a:endParaRPr lang="en-GB"/>
        </a:p>
      </dgm:t>
    </dgm:pt>
    <dgm:pt modelId="{27D8F03C-307F-A347-9634-6262FDB0D52E}">
      <dgm:prSet/>
      <dgm:spPr/>
      <dgm:t>
        <a:bodyPr/>
        <a:lstStyle/>
        <a:p>
          <a:r>
            <a:rPr lang="en-GB"/>
            <a:t>Sigmoid() </a:t>
          </a:r>
          <a:endParaRPr lang="en-DE"/>
        </a:p>
      </dgm:t>
    </dgm:pt>
    <dgm:pt modelId="{0152BF1E-F67E-4C47-ACFB-96CFB4EAD33E}" type="parTrans" cxnId="{259E9D04-1F36-B34D-A9AF-02506EDFC604}">
      <dgm:prSet/>
      <dgm:spPr/>
      <dgm:t>
        <a:bodyPr/>
        <a:lstStyle/>
        <a:p>
          <a:endParaRPr lang="en-GB"/>
        </a:p>
      </dgm:t>
    </dgm:pt>
    <dgm:pt modelId="{A9FD2147-2862-6842-8DAB-BC1E8288F873}" type="sibTrans" cxnId="{259E9D04-1F36-B34D-A9AF-02506EDFC604}">
      <dgm:prSet/>
      <dgm:spPr/>
      <dgm:t>
        <a:bodyPr/>
        <a:lstStyle/>
        <a:p>
          <a:endParaRPr lang="en-GB"/>
        </a:p>
      </dgm:t>
    </dgm:pt>
    <dgm:pt modelId="{996B4F68-2FC5-124E-BE3E-C3D2B1F5CB92}" type="pres">
      <dgm:prSet presAssocID="{8A29FD77-C7BA-F14A-91A2-76411B81741C}" presName="Name0" presStyleCnt="0">
        <dgm:presLayoutVars>
          <dgm:dir/>
          <dgm:animLvl val="lvl"/>
          <dgm:resizeHandles val="exact"/>
        </dgm:presLayoutVars>
      </dgm:prSet>
      <dgm:spPr/>
    </dgm:pt>
    <dgm:pt modelId="{BDB6E8E8-4BAC-FD4B-9816-9A0E43947431}" type="pres">
      <dgm:prSet presAssocID="{EC079C7A-BCC6-DA42-B744-28201243DF92}" presName="composite" presStyleCnt="0"/>
      <dgm:spPr/>
    </dgm:pt>
    <dgm:pt modelId="{3811B3DC-2F43-5C4B-BC9B-0CEDAD582C4C}" type="pres">
      <dgm:prSet presAssocID="{EC079C7A-BCC6-DA42-B744-28201243DF92}" presName="parTx" presStyleLbl="alignNode1" presStyleIdx="0" presStyleCnt="9">
        <dgm:presLayoutVars>
          <dgm:chMax val="0"/>
          <dgm:chPref val="0"/>
          <dgm:bulletEnabled val="1"/>
        </dgm:presLayoutVars>
      </dgm:prSet>
      <dgm:spPr/>
    </dgm:pt>
    <dgm:pt modelId="{1875CDEA-8992-8548-A9DB-BA29976A3ABD}" type="pres">
      <dgm:prSet presAssocID="{EC079C7A-BCC6-DA42-B744-28201243DF92}" presName="desTx" presStyleLbl="alignAccFollowNode1" presStyleIdx="0" presStyleCnt="9">
        <dgm:presLayoutVars>
          <dgm:bulletEnabled val="1"/>
        </dgm:presLayoutVars>
      </dgm:prSet>
      <dgm:spPr/>
    </dgm:pt>
    <dgm:pt modelId="{0FD3A283-0547-B94B-BEDC-E247707D33FD}" type="pres">
      <dgm:prSet presAssocID="{28350D46-7A50-6748-9BF1-66ABDD071073}" presName="space" presStyleCnt="0"/>
      <dgm:spPr/>
    </dgm:pt>
    <dgm:pt modelId="{585C6CC3-3B5C-1A4C-9D5E-6D7D029A4665}" type="pres">
      <dgm:prSet presAssocID="{08D022A4-0DBD-2740-925D-EA22E32387FB}" presName="composite" presStyleCnt="0"/>
      <dgm:spPr/>
    </dgm:pt>
    <dgm:pt modelId="{0D2DB6A8-A0E3-4B46-B560-C5FCCF6E113C}" type="pres">
      <dgm:prSet presAssocID="{08D022A4-0DBD-2740-925D-EA22E32387FB}" presName="parTx" presStyleLbl="alignNode1" presStyleIdx="1" presStyleCnt="9">
        <dgm:presLayoutVars>
          <dgm:chMax val="0"/>
          <dgm:chPref val="0"/>
          <dgm:bulletEnabled val="1"/>
        </dgm:presLayoutVars>
      </dgm:prSet>
      <dgm:spPr/>
    </dgm:pt>
    <dgm:pt modelId="{43453C72-DD10-D140-9CBD-66D7AFDB5918}" type="pres">
      <dgm:prSet presAssocID="{08D022A4-0DBD-2740-925D-EA22E32387FB}" presName="desTx" presStyleLbl="alignAccFollowNode1" presStyleIdx="1" presStyleCnt="9">
        <dgm:presLayoutVars>
          <dgm:bulletEnabled val="1"/>
        </dgm:presLayoutVars>
      </dgm:prSet>
      <dgm:spPr/>
    </dgm:pt>
    <dgm:pt modelId="{3C842B6B-7332-7948-9058-14C256295BC3}" type="pres">
      <dgm:prSet presAssocID="{24601EB9-A260-C549-9E7D-BAD6B2DFDB63}" presName="space" presStyleCnt="0"/>
      <dgm:spPr/>
    </dgm:pt>
    <dgm:pt modelId="{2FCB8DE1-E8AF-E043-8B60-A481F3E42A08}" type="pres">
      <dgm:prSet presAssocID="{A57E1603-CA3E-4F48-9FE5-3C365A129125}" presName="composite" presStyleCnt="0"/>
      <dgm:spPr/>
    </dgm:pt>
    <dgm:pt modelId="{F9287388-43AA-1F41-B0DC-D487C0002014}" type="pres">
      <dgm:prSet presAssocID="{A57E1603-CA3E-4F48-9FE5-3C365A129125}" presName="parTx" presStyleLbl="alignNode1" presStyleIdx="2" presStyleCnt="9">
        <dgm:presLayoutVars>
          <dgm:chMax val="0"/>
          <dgm:chPref val="0"/>
          <dgm:bulletEnabled val="1"/>
        </dgm:presLayoutVars>
      </dgm:prSet>
      <dgm:spPr/>
    </dgm:pt>
    <dgm:pt modelId="{E9695450-A848-964B-9CBA-ADD5D5FB319C}" type="pres">
      <dgm:prSet presAssocID="{A57E1603-CA3E-4F48-9FE5-3C365A129125}" presName="desTx" presStyleLbl="alignAccFollowNode1" presStyleIdx="2" presStyleCnt="9">
        <dgm:presLayoutVars>
          <dgm:bulletEnabled val="1"/>
        </dgm:presLayoutVars>
      </dgm:prSet>
      <dgm:spPr/>
    </dgm:pt>
    <dgm:pt modelId="{EFABC5E9-F08A-F74C-9F65-E23BEF229B8F}" type="pres">
      <dgm:prSet presAssocID="{17C44571-BCB2-A641-9C78-EDD4B65B02A2}" presName="space" presStyleCnt="0"/>
      <dgm:spPr/>
    </dgm:pt>
    <dgm:pt modelId="{50B25FCD-C019-B646-AF47-3478F6909A00}" type="pres">
      <dgm:prSet presAssocID="{5D355AC4-EB95-1443-9107-4FA13AC76C76}" presName="composite" presStyleCnt="0"/>
      <dgm:spPr/>
    </dgm:pt>
    <dgm:pt modelId="{7D771647-D3BF-7E4C-950D-EF515DDE99BB}" type="pres">
      <dgm:prSet presAssocID="{5D355AC4-EB95-1443-9107-4FA13AC76C76}" presName="parTx" presStyleLbl="alignNode1" presStyleIdx="3" presStyleCnt="9">
        <dgm:presLayoutVars>
          <dgm:chMax val="0"/>
          <dgm:chPref val="0"/>
          <dgm:bulletEnabled val="1"/>
        </dgm:presLayoutVars>
      </dgm:prSet>
      <dgm:spPr/>
    </dgm:pt>
    <dgm:pt modelId="{F7B42782-F820-D44E-9B79-B3555E02FC30}" type="pres">
      <dgm:prSet presAssocID="{5D355AC4-EB95-1443-9107-4FA13AC76C76}" presName="desTx" presStyleLbl="alignAccFollowNode1" presStyleIdx="3" presStyleCnt="9">
        <dgm:presLayoutVars>
          <dgm:bulletEnabled val="1"/>
        </dgm:presLayoutVars>
      </dgm:prSet>
      <dgm:spPr/>
    </dgm:pt>
    <dgm:pt modelId="{B6A1966D-DAD7-0C41-AECB-1158AF998D12}" type="pres">
      <dgm:prSet presAssocID="{84525DE5-570A-BB4C-B289-2C254061841F}" presName="space" presStyleCnt="0"/>
      <dgm:spPr/>
    </dgm:pt>
    <dgm:pt modelId="{19C5147F-92A0-9C4C-BF4C-C492B12CB60D}" type="pres">
      <dgm:prSet presAssocID="{A7C9B32D-4A80-4A4B-8351-A424D8CDD07B}" presName="composite" presStyleCnt="0"/>
      <dgm:spPr/>
    </dgm:pt>
    <dgm:pt modelId="{3EB8C968-AD0E-454B-B786-BFA612CC6EC7}" type="pres">
      <dgm:prSet presAssocID="{A7C9B32D-4A80-4A4B-8351-A424D8CDD07B}" presName="parTx" presStyleLbl="alignNode1" presStyleIdx="4" presStyleCnt="9">
        <dgm:presLayoutVars>
          <dgm:chMax val="0"/>
          <dgm:chPref val="0"/>
          <dgm:bulletEnabled val="1"/>
        </dgm:presLayoutVars>
      </dgm:prSet>
      <dgm:spPr/>
    </dgm:pt>
    <dgm:pt modelId="{F141179A-8AAB-9F41-AF44-F0993600DD90}" type="pres">
      <dgm:prSet presAssocID="{A7C9B32D-4A80-4A4B-8351-A424D8CDD07B}" presName="desTx" presStyleLbl="alignAccFollowNode1" presStyleIdx="4" presStyleCnt="9">
        <dgm:presLayoutVars>
          <dgm:bulletEnabled val="1"/>
        </dgm:presLayoutVars>
      </dgm:prSet>
      <dgm:spPr/>
    </dgm:pt>
    <dgm:pt modelId="{F2D14A52-566A-514A-A2F3-C5B24EB6F15A}" type="pres">
      <dgm:prSet presAssocID="{F61E162F-0070-E647-8B68-59A1D489EC2C}" presName="space" presStyleCnt="0"/>
      <dgm:spPr/>
    </dgm:pt>
    <dgm:pt modelId="{B736BB28-4FC3-8342-ACD7-256F31008029}" type="pres">
      <dgm:prSet presAssocID="{0C618779-877C-DD4F-A85B-74394C47DAA8}" presName="composite" presStyleCnt="0"/>
      <dgm:spPr/>
    </dgm:pt>
    <dgm:pt modelId="{F0488533-2A1B-144D-BE81-112E131186F0}" type="pres">
      <dgm:prSet presAssocID="{0C618779-877C-DD4F-A85B-74394C47DAA8}" presName="parTx" presStyleLbl="alignNode1" presStyleIdx="5" presStyleCnt="9">
        <dgm:presLayoutVars>
          <dgm:chMax val="0"/>
          <dgm:chPref val="0"/>
          <dgm:bulletEnabled val="1"/>
        </dgm:presLayoutVars>
      </dgm:prSet>
      <dgm:spPr/>
    </dgm:pt>
    <dgm:pt modelId="{00C77932-CC92-B247-9E4D-D2929F239915}" type="pres">
      <dgm:prSet presAssocID="{0C618779-877C-DD4F-A85B-74394C47DAA8}" presName="desTx" presStyleLbl="alignAccFollowNode1" presStyleIdx="5" presStyleCnt="9">
        <dgm:presLayoutVars>
          <dgm:bulletEnabled val="1"/>
        </dgm:presLayoutVars>
      </dgm:prSet>
      <dgm:spPr/>
    </dgm:pt>
    <dgm:pt modelId="{258745D0-26AC-E740-9C04-5338564F6677}" type="pres">
      <dgm:prSet presAssocID="{E4493B5A-2AD8-DD46-843A-95E0375AB873}" presName="space" presStyleCnt="0"/>
      <dgm:spPr/>
    </dgm:pt>
    <dgm:pt modelId="{AD80875F-3E8F-C04A-B647-4155ED300D1A}" type="pres">
      <dgm:prSet presAssocID="{D0C61BE6-35D2-EC42-AD31-A90332254B8A}" presName="composite" presStyleCnt="0"/>
      <dgm:spPr/>
    </dgm:pt>
    <dgm:pt modelId="{762C87EF-4292-1D4D-B9E0-1038BD51556A}" type="pres">
      <dgm:prSet presAssocID="{D0C61BE6-35D2-EC42-AD31-A90332254B8A}" presName="parTx" presStyleLbl="alignNode1" presStyleIdx="6" presStyleCnt="9">
        <dgm:presLayoutVars>
          <dgm:chMax val="0"/>
          <dgm:chPref val="0"/>
          <dgm:bulletEnabled val="1"/>
        </dgm:presLayoutVars>
      </dgm:prSet>
      <dgm:spPr/>
    </dgm:pt>
    <dgm:pt modelId="{9653978C-4C96-9C4D-83F8-54AF95AB1B56}" type="pres">
      <dgm:prSet presAssocID="{D0C61BE6-35D2-EC42-AD31-A90332254B8A}" presName="desTx" presStyleLbl="alignAccFollowNode1" presStyleIdx="6" presStyleCnt="9">
        <dgm:presLayoutVars>
          <dgm:bulletEnabled val="1"/>
        </dgm:presLayoutVars>
      </dgm:prSet>
      <dgm:spPr/>
    </dgm:pt>
    <dgm:pt modelId="{78051515-5CE7-E24A-A3D7-98E255D52379}" type="pres">
      <dgm:prSet presAssocID="{9AF1FBCB-B895-F14C-9E51-925E238D7F2A}" presName="space" presStyleCnt="0"/>
      <dgm:spPr/>
    </dgm:pt>
    <dgm:pt modelId="{0BBFE0DA-95BD-9148-9F2F-8F38C00B479F}" type="pres">
      <dgm:prSet presAssocID="{626C8771-6F04-D548-85A1-744A904C11DD}" presName="composite" presStyleCnt="0"/>
      <dgm:spPr/>
    </dgm:pt>
    <dgm:pt modelId="{1D53CCBE-2598-F04A-B457-F92DF08CE528}" type="pres">
      <dgm:prSet presAssocID="{626C8771-6F04-D548-85A1-744A904C11DD}" presName="parTx" presStyleLbl="alignNode1" presStyleIdx="7" presStyleCnt="9">
        <dgm:presLayoutVars>
          <dgm:chMax val="0"/>
          <dgm:chPref val="0"/>
          <dgm:bulletEnabled val="1"/>
        </dgm:presLayoutVars>
      </dgm:prSet>
      <dgm:spPr/>
    </dgm:pt>
    <dgm:pt modelId="{EFECAF53-A2CA-5049-BFE6-CD936854AEB0}" type="pres">
      <dgm:prSet presAssocID="{626C8771-6F04-D548-85A1-744A904C11DD}" presName="desTx" presStyleLbl="alignAccFollowNode1" presStyleIdx="7" presStyleCnt="9">
        <dgm:presLayoutVars>
          <dgm:bulletEnabled val="1"/>
        </dgm:presLayoutVars>
      </dgm:prSet>
      <dgm:spPr/>
    </dgm:pt>
    <dgm:pt modelId="{2B4F8479-952E-E94F-B362-24483882015F}" type="pres">
      <dgm:prSet presAssocID="{0B10F724-F66B-2840-B35A-1C56678682F3}" presName="space" presStyleCnt="0"/>
      <dgm:spPr/>
    </dgm:pt>
    <dgm:pt modelId="{5617ACD0-992C-7D4D-B3FA-42967D45092D}" type="pres">
      <dgm:prSet presAssocID="{27D8F03C-307F-A347-9634-6262FDB0D52E}" presName="composite" presStyleCnt="0"/>
      <dgm:spPr/>
    </dgm:pt>
    <dgm:pt modelId="{545F87AB-D84D-7848-A6D0-7F0536478B6A}" type="pres">
      <dgm:prSet presAssocID="{27D8F03C-307F-A347-9634-6262FDB0D52E}" presName="parTx" presStyleLbl="alignNode1" presStyleIdx="8" presStyleCnt="9">
        <dgm:presLayoutVars>
          <dgm:chMax val="0"/>
          <dgm:chPref val="0"/>
          <dgm:bulletEnabled val="1"/>
        </dgm:presLayoutVars>
      </dgm:prSet>
      <dgm:spPr/>
    </dgm:pt>
    <dgm:pt modelId="{2848D146-37DB-DF43-904E-E8C1CE735209}" type="pres">
      <dgm:prSet presAssocID="{27D8F03C-307F-A347-9634-6262FDB0D52E}" presName="desTx" presStyleLbl="alignAccFollowNode1" presStyleIdx="8" presStyleCnt="9">
        <dgm:presLayoutVars>
          <dgm:bulletEnabled val="1"/>
        </dgm:presLayoutVars>
      </dgm:prSet>
      <dgm:spPr/>
    </dgm:pt>
  </dgm:ptLst>
  <dgm:cxnLst>
    <dgm:cxn modelId="{259E9D04-1F36-B34D-A9AF-02506EDFC604}" srcId="{8A29FD77-C7BA-F14A-91A2-76411B81741C}" destId="{27D8F03C-307F-A347-9634-6262FDB0D52E}" srcOrd="8" destOrd="0" parTransId="{0152BF1E-F67E-4C47-ACFB-96CFB4EAD33E}" sibTransId="{A9FD2147-2862-6842-8DAB-BC1E8288F873}"/>
    <dgm:cxn modelId="{8CAAE00A-3502-4447-9BEF-EA960C6B92FE}" srcId="{0C618779-877C-DD4F-A85B-74394C47DAA8}" destId="{E8E2A6FE-D98B-094A-8D4F-E44AC1A8DF66}" srcOrd="0" destOrd="0" parTransId="{3367BA95-7ED5-094B-8BA8-E16CCA614980}" sibTransId="{3DBFFE72-E275-DC4E-8AB2-0F01E3480344}"/>
    <dgm:cxn modelId="{AC3BE60D-97A4-8743-8E28-27D4AF28A779}" srcId="{8A29FD77-C7BA-F14A-91A2-76411B81741C}" destId="{5D355AC4-EB95-1443-9107-4FA13AC76C76}" srcOrd="3" destOrd="0" parTransId="{A9B17780-06A4-2A43-B2AC-D2F0D2DFBFF6}" sibTransId="{84525DE5-570A-BB4C-B289-2C254061841F}"/>
    <dgm:cxn modelId="{7E0E892A-449D-5C40-A612-DA3B2871B784}" srcId="{A57E1603-CA3E-4F48-9FE5-3C365A129125}" destId="{9C504208-C2F2-4D40-8E4D-D6F89FC6613B}" srcOrd="0" destOrd="0" parTransId="{AD04E715-6ECA-D94E-835D-DDE1CEFCEDA4}" sibTransId="{C01BF70F-168C-AE4C-8A9B-51E9A62C3A14}"/>
    <dgm:cxn modelId="{3DEEEE40-DFA0-B345-875F-4D03452CEDA1}" srcId="{8A29FD77-C7BA-F14A-91A2-76411B81741C}" destId="{A7C9B32D-4A80-4A4B-8351-A424D8CDD07B}" srcOrd="4" destOrd="0" parTransId="{900D8A44-6EA9-FD43-BE92-C05C96BDD7E0}" sibTransId="{F61E162F-0070-E647-8B68-59A1D489EC2C}"/>
    <dgm:cxn modelId="{8F772758-0604-954A-836B-186963A2D2AF}" type="presOf" srcId="{D0C61BE6-35D2-EC42-AD31-A90332254B8A}" destId="{762C87EF-4292-1D4D-B9E0-1038BD51556A}" srcOrd="0" destOrd="0" presId="urn:microsoft.com/office/officeart/2005/8/layout/hList1"/>
    <dgm:cxn modelId="{F9B09661-10B5-2049-A4BA-AA1E4EFBC75F}" type="presOf" srcId="{EC079C7A-BCC6-DA42-B744-28201243DF92}" destId="{3811B3DC-2F43-5C4B-BC9B-0CEDAD582C4C}" srcOrd="0" destOrd="0" presId="urn:microsoft.com/office/officeart/2005/8/layout/hList1"/>
    <dgm:cxn modelId="{944C0A65-5E69-7746-87D4-058FB8EEBCA4}" type="presOf" srcId="{E8E2A6FE-D98B-094A-8D4F-E44AC1A8DF66}" destId="{00C77932-CC92-B247-9E4D-D2929F239915}" srcOrd="0" destOrd="0" presId="urn:microsoft.com/office/officeart/2005/8/layout/hList1"/>
    <dgm:cxn modelId="{29B9EF77-165B-6C4F-9F50-DC765A0681F0}" type="presOf" srcId="{D7A1E941-81EB-8948-9B3D-0941B0F5173D}" destId="{9653978C-4C96-9C4D-83F8-54AF95AB1B56}" srcOrd="0" destOrd="0" presId="urn:microsoft.com/office/officeart/2005/8/layout/hList1"/>
    <dgm:cxn modelId="{25583079-DA72-5C47-9719-7649CA35CED9}" type="presOf" srcId="{A7C9B32D-4A80-4A4B-8351-A424D8CDD07B}" destId="{3EB8C968-AD0E-454B-B786-BFA612CC6EC7}" srcOrd="0" destOrd="0" presId="urn:microsoft.com/office/officeart/2005/8/layout/hList1"/>
    <dgm:cxn modelId="{2A68267C-5898-2C48-B2EB-D9B595056350}" type="presOf" srcId="{A57E1603-CA3E-4F48-9FE5-3C365A129125}" destId="{F9287388-43AA-1F41-B0DC-D487C0002014}" srcOrd="0" destOrd="0" presId="urn:microsoft.com/office/officeart/2005/8/layout/hList1"/>
    <dgm:cxn modelId="{4C30CB8E-F5C4-F34E-8E0A-4C5C3F0AAC1D}" type="presOf" srcId="{0C618779-877C-DD4F-A85B-74394C47DAA8}" destId="{F0488533-2A1B-144D-BE81-112E131186F0}" srcOrd="0" destOrd="0" presId="urn:microsoft.com/office/officeart/2005/8/layout/hList1"/>
    <dgm:cxn modelId="{4EBA1095-A3DA-8645-8B3B-B209FEC18C8A}" srcId="{8A29FD77-C7BA-F14A-91A2-76411B81741C}" destId="{EC079C7A-BCC6-DA42-B744-28201243DF92}" srcOrd="0" destOrd="0" parTransId="{A20CD7D0-D85B-4746-9B72-BC743494B618}" sibTransId="{28350D46-7A50-6748-9BF1-66ABDD071073}"/>
    <dgm:cxn modelId="{07216A96-B06D-3549-B601-39F9A7A78669}" type="presOf" srcId="{9C504208-C2F2-4D40-8E4D-D6F89FC6613B}" destId="{E9695450-A848-964B-9CBA-ADD5D5FB319C}" srcOrd="0" destOrd="0" presId="urn:microsoft.com/office/officeart/2005/8/layout/hList1"/>
    <dgm:cxn modelId="{6F5A6A96-B86D-E640-9C06-17BB523971E6}" type="presOf" srcId="{742E20A1-7C4D-4642-B351-DD7C60396545}" destId="{1875CDEA-8992-8548-A9DB-BA29976A3ABD}" srcOrd="0" destOrd="0" presId="urn:microsoft.com/office/officeart/2005/8/layout/hList1"/>
    <dgm:cxn modelId="{BA7CD199-FD1B-274D-BE8E-0E002A52DBF5}" type="presOf" srcId="{08D022A4-0DBD-2740-925D-EA22E32387FB}" destId="{0D2DB6A8-A0E3-4B46-B560-C5FCCF6E113C}" srcOrd="0" destOrd="0" presId="urn:microsoft.com/office/officeart/2005/8/layout/hList1"/>
    <dgm:cxn modelId="{A9A01EA6-4F71-8D4A-AB47-26B45B0C37AB}" srcId="{8A29FD77-C7BA-F14A-91A2-76411B81741C}" destId="{D0C61BE6-35D2-EC42-AD31-A90332254B8A}" srcOrd="6" destOrd="0" parTransId="{1478574C-84B2-864F-8B2D-8C604CF91612}" sibTransId="{9AF1FBCB-B895-F14C-9E51-925E238D7F2A}"/>
    <dgm:cxn modelId="{D47C9BB6-00A3-724C-955F-98A1F4834AB7}" type="presOf" srcId="{8A29FD77-C7BA-F14A-91A2-76411B81741C}" destId="{996B4F68-2FC5-124E-BE3E-C3D2B1F5CB92}" srcOrd="0" destOrd="0" presId="urn:microsoft.com/office/officeart/2005/8/layout/hList1"/>
    <dgm:cxn modelId="{43CB74C4-3957-F043-B6EE-5BED30DD5E06}" srcId="{D0C61BE6-35D2-EC42-AD31-A90332254B8A}" destId="{D7A1E941-81EB-8948-9B3D-0941B0F5173D}" srcOrd="0" destOrd="0" parTransId="{5191AD46-4237-2F4B-B9EB-84E7E216FBFF}" sibTransId="{5AA180E2-2425-1946-9A29-8B43F583547D}"/>
    <dgm:cxn modelId="{FBB5D5C7-BEAA-2048-AD6F-E0B89C094E11}" srcId="{EC079C7A-BCC6-DA42-B744-28201243DF92}" destId="{742E20A1-7C4D-4642-B351-DD7C60396545}" srcOrd="0" destOrd="0" parTransId="{6F781B6F-8A3F-314E-8A71-A8C27458414D}" sibTransId="{5DB09396-EEFC-C94E-8FE0-D16D097D0E41}"/>
    <dgm:cxn modelId="{2F8457C9-DDF2-E14A-B320-28045057D998}" type="presOf" srcId="{626C8771-6F04-D548-85A1-744A904C11DD}" destId="{1D53CCBE-2598-F04A-B457-F92DF08CE528}" srcOrd="0" destOrd="0" presId="urn:microsoft.com/office/officeart/2005/8/layout/hList1"/>
    <dgm:cxn modelId="{5B5FFCDE-0C6C-7341-A433-337F4DA58771}" srcId="{8A29FD77-C7BA-F14A-91A2-76411B81741C}" destId="{626C8771-6F04-D548-85A1-744A904C11DD}" srcOrd="7" destOrd="0" parTransId="{25FE852E-3810-7645-B4CA-62383EDA5CC2}" sibTransId="{0B10F724-F66B-2840-B35A-1C56678682F3}"/>
    <dgm:cxn modelId="{96F4BDE3-1007-AB41-9EE3-76186C818CBA}" type="presOf" srcId="{27D8F03C-307F-A347-9634-6262FDB0D52E}" destId="{545F87AB-D84D-7848-A6D0-7F0536478B6A}" srcOrd="0" destOrd="0" presId="urn:microsoft.com/office/officeart/2005/8/layout/hList1"/>
    <dgm:cxn modelId="{E1D6CBE3-F9B8-C446-B464-A0F57F48DE96}" type="presOf" srcId="{5D355AC4-EB95-1443-9107-4FA13AC76C76}" destId="{7D771647-D3BF-7E4C-950D-EF515DDE99BB}" srcOrd="0" destOrd="0" presId="urn:microsoft.com/office/officeart/2005/8/layout/hList1"/>
    <dgm:cxn modelId="{051EC8F0-47B1-3E4E-8D8B-41275826A1DE}" srcId="{8A29FD77-C7BA-F14A-91A2-76411B81741C}" destId="{08D022A4-0DBD-2740-925D-EA22E32387FB}" srcOrd="1" destOrd="0" parTransId="{50D2C9A6-7B79-E54A-A80C-0861FF365797}" sibTransId="{24601EB9-A260-C549-9E7D-BAD6B2DFDB63}"/>
    <dgm:cxn modelId="{55B028F5-9349-E446-8618-505A9DAD36B9}" srcId="{8A29FD77-C7BA-F14A-91A2-76411B81741C}" destId="{0C618779-877C-DD4F-A85B-74394C47DAA8}" srcOrd="5" destOrd="0" parTransId="{0E777481-7B13-984B-B0CF-B4CF808F4EB0}" sibTransId="{E4493B5A-2AD8-DD46-843A-95E0375AB873}"/>
    <dgm:cxn modelId="{DDE73CF7-A885-2240-9F11-B0DC5E706116}" srcId="{8A29FD77-C7BA-F14A-91A2-76411B81741C}" destId="{A57E1603-CA3E-4F48-9FE5-3C365A129125}" srcOrd="2" destOrd="0" parTransId="{2BBD896E-FD7D-604B-8779-47FBDDB2E837}" sibTransId="{17C44571-BCB2-A641-9C78-EDD4B65B02A2}"/>
    <dgm:cxn modelId="{3BC544BA-2FCF-6B46-9980-C448B6C5A430}" type="presParOf" srcId="{996B4F68-2FC5-124E-BE3E-C3D2B1F5CB92}" destId="{BDB6E8E8-4BAC-FD4B-9816-9A0E43947431}" srcOrd="0" destOrd="0" presId="urn:microsoft.com/office/officeart/2005/8/layout/hList1"/>
    <dgm:cxn modelId="{55D9858A-A031-D641-8FFC-628BA763560F}" type="presParOf" srcId="{BDB6E8E8-4BAC-FD4B-9816-9A0E43947431}" destId="{3811B3DC-2F43-5C4B-BC9B-0CEDAD582C4C}" srcOrd="0" destOrd="0" presId="urn:microsoft.com/office/officeart/2005/8/layout/hList1"/>
    <dgm:cxn modelId="{8BF64287-6565-9C46-98D1-FB18CF563F21}" type="presParOf" srcId="{BDB6E8E8-4BAC-FD4B-9816-9A0E43947431}" destId="{1875CDEA-8992-8548-A9DB-BA29976A3ABD}" srcOrd="1" destOrd="0" presId="urn:microsoft.com/office/officeart/2005/8/layout/hList1"/>
    <dgm:cxn modelId="{CB7A60FA-E788-FF4D-B7A1-7B889583CB4E}" type="presParOf" srcId="{996B4F68-2FC5-124E-BE3E-C3D2B1F5CB92}" destId="{0FD3A283-0547-B94B-BEDC-E247707D33FD}" srcOrd="1" destOrd="0" presId="urn:microsoft.com/office/officeart/2005/8/layout/hList1"/>
    <dgm:cxn modelId="{E4B334B0-597E-3146-8F2B-8F789C0389EB}" type="presParOf" srcId="{996B4F68-2FC5-124E-BE3E-C3D2B1F5CB92}" destId="{585C6CC3-3B5C-1A4C-9D5E-6D7D029A4665}" srcOrd="2" destOrd="0" presId="urn:microsoft.com/office/officeart/2005/8/layout/hList1"/>
    <dgm:cxn modelId="{D5AF2F06-DD7C-7744-ACE9-D8AA0847B6DA}" type="presParOf" srcId="{585C6CC3-3B5C-1A4C-9D5E-6D7D029A4665}" destId="{0D2DB6A8-A0E3-4B46-B560-C5FCCF6E113C}" srcOrd="0" destOrd="0" presId="urn:microsoft.com/office/officeart/2005/8/layout/hList1"/>
    <dgm:cxn modelId="{6392CD1C-D991-9C4E-AD04-924C8C6E2F81}" type="presParOf" srcId="{585C6CC3-3B5C-1A4C-9D5E-6D7D029A4665}" destId="{43453C72-DD10-D140-9CBD-66D7AFDB5918}" srcOrd="1" destOrd="0" presId="urn:microsoft.com/office/officeart/2005/8/layout/hList1"/>
    <dgm:cxn modelId="{39FC0326-4C9E-C04C-811E-F17DC58F0FD2}" type="presParOf" srcId="{996B4F68-2FC5-124E-BE3E-C3D2B1F5CB92}" destId="{3C842B6B-7332-7948-9058-14C256295BC3}" srcOrd="3" destOrd="0" presId="urn:microsoft.com/office/officeart/2005/8/layout/hList1"/>
    <dgm:cxn modelId="{563540A5-9A3C-D940-9253-41D45C8C3CB4}" type="presParOf" srcId="{996B4F68-2FC5-124E-BE3E-C3D2B1F5CB92}" destId="{2FCB8DE1-E8AF-E043-8B60-A481F3E42A08}" srcOrd="4" destOrd="0" presId="urn:microsoft.com/office/officeart/2005/8/layout/hList1"/>
    <dgm:cxn modelId="{A147403D-A7AB-F34A-9CFA-E1B3063DF8AD}" type="presParOf" srcId="{2FCB8DE1-E8AF-E043-8B60-A481F3E42A08}" destId="{F9287388-43AA-1F41-B0DC-D487C0002014}" srcOrd="0" destOrd="0" presId="urn:microsoft.com/office/officeart/2005/8/layout/hList1"/>
    <dgm:cxn modelId="{359FA936-1EBC-C747-97B2-5F2C74B6ABEC}" type="presParOf" srcId="{2FCB8DE1-E8AF-E043-8B60-A481F3E42A08}" destId="{E9695450-A848-964B-9CBA-ADD5D5FB319C}" srcOrd="1" destOrd="0" presId="urn:microsoft.com/office/officeart/2005/8/layout/hList1"/>
    <dgm:cxn modelId="{92F0E890-CF78-7F40-969E-7E6C7A6D9604}" type="presParOf" srcId="{996B4F68-2FC5-124E-BE3E-C3D2B1F5CB92}" destId="{EFABC5E9-F08A-F74C-9F65-E23BEF229B8F}" srcOrd="5" destOrd="0" presId="urn:microsoft.com/office/officeart/2005/8/layout/hList1"/>
    <dgm:cxn modelId="{28BD9895-A0BD-A44D-88D7-3515806A3114}" type="presParOf" srcId="{996B4F68-2FC5-124E-BE3E-C3D2B1F5CB92}" destId="{50B25FCD-C019-B646-AF47-3478F6909A00}" srcOrd="6" destOrd="0" presId="urn:microsoft.com/office/officeart/2005/8/layout/hList1"/>
    <dgm:cxn modelId="{3101185A-C0CA-4D4C-80DC-E68D40EDDA6B}" type="presParOf" srcId="{50B25FCD-C019-B646-AF47-3478F6909A00}" destId="{7D771647-D3BF-7E4C-950D-EF515DDE99BB}" srcOrd="0" destOrd="0" presId="urn:microsoft.com/office/officeart/2005/8/layout/hList1"/>
    <dgm:cxn modelId="{F80B3AB8-6667-104E-BAC1-772D235A1D00}" type="presParOf" srcId="{50B25FCD-C019-B646-AF47-3478F6909A00}" destId="{F7B42782-F820-D44E-9B79-B3555E02FC30}" srcOrd="1" destOrd="0" presId="urn:microsoft.com/office/officeart/2005/8/layout/hList1"/>
    <dgm:cxn modelId="{7CE81920-2CC6-984E-8F67-BD402F06030C}" type="presParOf" srcId="{996B4F68-2FC5-124E-BE3E-C3D2B1F5CB92}" destId="{B6A1966D-DAD7-0C41-AECB-1158AF998D12}" srcOrd="7" destOrd="0" presId="urn:microsoft.com/office/officeart/2005/8/layout/hList1"/>
    <dgm:cxn modelId="{BA72F152-9D67-C945-AAFC-119643CE9F9D}" type="presParOf" srcId="{996B4F68-2FC5-124E-BE3E-C3D2B1F5CB92}" destId="{19C5147F-92A0-9C4C-BF4C-C492B12CB60D}" srcOrd="8" destOrd="0" presId="urn:microsoft.com/office/officeart/2005/8/layout/hList1"/>
    <dgm:cxn modelId="{300FCD35-CDE4-0A43-80EE-F2B7760FDA85}" type="presParOf" srcId="{19C5147F-92A0-9C4C-BF4C-C492B12CB60D}" destId="{3EB8C968-AD0E-454B-B786-BFA612CC6EC7}" srcOrd="0" destOrd="0" presId="urn:microsoft.com/office/officeart/2005/8/layout/hList1"/>
    <dgm:cxn modelId="{CF55D456-6953-984E-A974-25BCA92D000C}" type="presParOf" srcId="{19C5147F-92A0-9C4C-BF4C-C492B12CB60D}" destId="{F141179A-8AAB-9F41-AF44-F0993600DD90}" srcOrd="1" destOrd="0" presId="urn:microsoft.com/office/officeart/2005/8/layout/hList1"/>
    <dgm:cxn modelId="{381A39CE-9523-544B-8758-5E951C9A4E87}" type="presParOf" srcId="{996B4F68-2FC5-124E-BE3E-C3D2B1F5CB92}" destId="{F2D14A52-566A-514A-A2F3-C5B24EB6F15A}" srcOrd="9" destOrd="0" presId="urn:microsoft.com/office/officeart/2005/8/layout/hList1"/>
    <dgm:cxn modelId="{0706B18B-9995-7B46-BC56-1E2C2C32B5BB}" type="presParOf" srcId="{996B4F68-2FC5-124E-BE3E-C3D2B1F5CB92}" destId="{B736BB28-4FC3-8342-ACD7-256F31008029}" srcOrd="10" destOrd="0" presId="urn:microsoft.com/office/officeart/2005/8/layout/hList1"/>
    <dgm:cxn modelId="{A43909BA-BF4A-084B-8462-0D79C7E75D9C}" type="presParOf" srcId="{B736BB28-4FC3-8342-ACD7-256F31008029}" destId="{F0488533-2A1B-144D-BE81-112E131186F0}" srcOrd="0" destOrd="0" presId="urn:microsoft.com/office/officeart/2005/8/layout/hList1"/>
    <dgm:cxn modelId="{C31E9960-1869-3744-A539-5F2BC4C19578}" type="presParOf" srcId="{B736BB28-4FC3-8342-ACD7-256F31008029}" destId="{00C77932-CC92-B247-9E4D-D2929F239915}" srcOrd="1" destOrd="0" presId="urn:microsoft.com/office/officeart/2005/8/layout/hList1"/>
    <dgm:cxn modelId="{E476B28F-D86C-4F4B-B9D5-39DDA9BC5754}" type="presParOf" srcId="{996B4F68-2FC5-124E-BE3E-C3D2B1F5CB92}" destId="{258745D0-26AC-E740-9C04-5338564F6677}" srcOrd="11" destOrd="0" presId="urn:microsoft.com/office/officeart/2005/8/layout/hList1"/>
    <dgm:cxn modelId="{B72CB176-3FF8-1543-B55D-A8401A70FFC4}" type="presParOf" srcId="{996B4F68-2FC5-124E-BE3E-C3D2B1F5CB92}" destId="{AD80875F-3E8F-C04A-B647-4155ED300D1A}" srcOrd="12" destOrd="0" presId="urn:microsoft.com/office/officeart/2005/8/layout/hList1"/>
    <dgm:cxn modelId="{648B3021-874A-B74C-9A59-45CCAEC0CEBB}" type="presParOf" srcId="{AD80875F-3E8F-C04A-B647-4155ED300D1A}" destId="{762C87EF-4292-1D4D-B9E0-1038BD51556A}" srcOrd="0" destOrd="0" presId="urn:microsoft.com/office/officeart/2005/8/layout/hList1"/>
    <dgm:cxn modelId="{6C0878EA-D477-CE46-9DB1-88C6113B471B}" type="presParOf" srcId="{AD80875F-3E8F-C04A-B647-4155ED300D1A}" destId="{9653978C-4C96-9C4D-83F8-54AF95AB1B56}" srcOrd="1" destOrd="0" presId="urn:microsoft.com/office/officeart/2005/8/layout/hList1"/>
    <dgm:cxn modelId="{CE047A0E-386A-434C-9186-AD562D9E2DDD}" type="presParOf" srcId="{996B4F68-2FC5-124E-BE3E-C3D2B1F5CB92}" destId="{78051515-5CE7-E24A-A3D7-98E255D52379}" srcOrd="13" destOrd="0" presId="urn:microsoft.com/office/officeart/2005/8/layout/hList1"/>
    <dgm:cxn modelId="{9AB4147A-41D6-1E49-8986-70EEA040469E}" type="presParOf" srcId="{996B4F68-2FC5-124E-BE3E-C3D2B1F5CB92}" destId="{0BBFE0DA-95BD-9148-9F2F-8F38C00B479F}" srcOrd="14" destOrd="0" presId="urn:microsoft.com/office/officeart/2005/8/layout/hList1"/>
    <dgm:cxn modelId="{D7BCD37A-A59F-B945-9244-DBAEEA536FBD}" type="presParOf" srcId="{0BBFE0DA-95BD-9148-9F2F-8F38C00B479F}" destId="{1D53CCBE-2598-F04A-B457-F92DF08CE528}" srcOrd="0" destOrd="0" presId="urn:microsoft.com/office/officeart/2005/8/layout/hList1"/>
    <dgm:cxn modelId="{B513EC49-51D0-EA4D-B33C-59124E0097B0}" type="presParOf" srcId="{0BBFE0DA-95BD-9148-9F2F-8F38C00B479F}" destId="{EFECAF53-A2CA-5049-BFE6-CD936854AEB0}" srcOrd="1" destOrd="0" presId="urn:microsoft.com/office/officeart/2005/8/layout/hList1"/>
    <dgm:cxn modelId="{035BBCDB-3BED-DD4A-B5B7-7757A9A787E1}" type="presParOf" srcId="{996B4F68-2FC5-124E-BE3E-C3D2B1F5CB92}" destId="{2B4F8479-952E-E94F-B362-24483882015F}" srcOrd="15" destOrd="0" presId="urn:microsoft.com/office/officeart/2005/8/layout/hList1"/>
    <dgm:cxn modelId="{6A64E580-DDA7-6E45-BB92-ED4947BD9140}" type="presParOf" srcId="{996B4F68-2FC5-124E-BE3E-C3D2B1F5CB92}" destId="{5617ACD0-992C-7D4D-B3FA-42967D45092D}" srcOrd="16" destOrd="0" presId="urn:microsoft.com/office/officeart/2005/8/layout/hList1"/>
    <dgm:cxn modelId="{BE740DDA-364B-6246-973F-C7BA04F1BF56}" type="presParOf" srcId="{5617ACD0-992C-7D4D-B3FA-42967D45092D}" destId="{545F87AB-D84D-7848-A6D0-7F0536478B6A}" srcOrd="0" destOrd="0" presId="urn:microsoft.com/office/officeart/2005/8/layout/hList1"/>
    <dgm:cxn modelId="{9EA8982E-DB23-C74C-9688-F7A249E3DB4E}" type="presParOf" srcId="{5617ACD0-992C-7D4D-B3FA-42967D45092D}" destId="{2848D146-37DB-DF43-904E-E8C1CE7352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1B3DC-2F43-5C4B-BC9B-0CEDAD582C4C}">
      <dsp:nvSpPr>
        <dsp:cNvPr id="0" name=""/>
        <dsp:cNvSpPr/>
      </dsp:nvSpPr>
      <dsp:spPr>
        <a:xfrm>
          <a:off x="3312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Conv2d(3, 6, 5),  </a:t>
          </a:r>
          <a:endParaRPr lang="en-DE" sz="1200" kern="1200"/>
        </a:p>
      </dsp:txBody>
      <dsp:txXfrm>
        <a:off x="3312" y="1375147"/>
        <a:ext cx="1089228" cy="415983"/>
      </dsp:txXfrm>
    </dsp:sp>
    <dsp:sp modelId="{1875CDEA-8992-8548-A9DB-BA29976A3ABD}">
      <dsp:nvSpPr>
        <dsp:cNvPr id="0" name=""/>
        <dsp:cNvSpPr/>
      </dsp:nvSpPr>
      <dsp:spPr>
        <a:xfrm>
          <a:off x="3312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ReLU(),  </a:t>
          </a:r>
          <a:endParaRPr lang="en-DE" sz="1200" kern="1200"/>
        </a:p>
      </dsp:txBody>
      <dsp:txXfrm>
        <a:off x="3312" y="1791131"/>
        <a:ext cx="1089228" cy="527040"/>
      </dsp:txXfrm>
    </dsp:sp>
    <dsp:sp modelId="{0D2DB6A8-A0E3-4B46-B560-C5FCCF6E113C}">
      <dsp:nvSpPr>
        <dsp:cNvPr id="0" name=""/>
        <dsp:cNvSpPr/>
      </dsp:nvSpPr>
      <dsp:spPr>
        <a:xfrm>
          <a:off x="1245032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MaxPool2d(2, 2),  </a:t>
          </a:r>
          <a:endParaRPr lang="en-DE" sz="1200" kern="1200" dirty="0"/>
        </a:p>
      </dsp:txBody>
      <dsp:txXfrm>
        <a:off x="1245032" y="1375147"/>
        <a:ext cx="1089228" cy="415983"/>
      </dsp:txXfrm>
    </dsp:sp>
    <dsp:sp modelId="{43453C72-DD10-D140-9CBD-66D7AFDB5918}">
      <dsp:nvSpPr>
        <dsp:cNvPr id="0" name=""/>
        <dsp:cNvSpPr/>
      </dsp:nvSpPr>
      <dsp:spPr>
        <a:xfrm>
          <a:off x="1245032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87388-43AA-1F41-B0DC-D487C0002014}">
      <dsp:nvSpPr>
        <dsp:cNvPr id="0" name=""/>
        <dsp:cNvSpPr/>
      </dsp:nvSpPr>
      <dsp:spPr>
        <a:xfrm>
          <a:off x="2486752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Conv2d(6, 16, 5),  </a:t>
          </a:r>
          <a:endParaRPr lang="en-DE" sz="1200" kern="1200"/>
        </a:p>
      </dsp:txBody>
      <dsp:txXfrm>
        <a:off x="2486752" y="1375147"/>
        <a:ext cx="1089228" cy="415983"/>
      </dsp:txXfrm>
    </dsp:sp>
    <dsp:sp modelId="{E9695450-A848-964B-9CBA-ADD5D5FB319C}">
      <dsp:nvSpPr>
        <dsp:cNvPr id="0" name=""/>
        <dsp:cNvSpPr/>
      </dsp:nvSpPr>
      <dsp:spPr>
        <a:xfrm>
          <a:off x="2486752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ReLU(),  </a:t>
          </a:r>
          <a:endParaRPr lang="en-DE" sz="1200" kern="1200"/>
        </a:p>
      </dsp:txBody>
      <dsp:txXfrm>
        <a:off x="2486752" y="1791131"/>
        <a:ext cx="1089228" cy="527040"/>
      </dsp:txXfrm>
    </dsp:sp>
    <dsp:sp modelId="{7D771647-D3BF-7E4C-950D-EF515DDE99BB}">
      <dsp:nvSpPr>
        <dsp:cNvPr id="0" name=""/>
        <dsp:cNvSpPr/>
      </dsp:nvSpPr>
      <dsp:spPr>
        <a:xfrm>
          <a:off x="3728473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MaxPool2d(2, 2),  </a:t>
          </a:r>
          <a:endParaRPr lang="en-DE" sz="1200" kern="1200"/>
        </a:p>
      </dsp:txBody>
      <dsp:txXfrm>
        <a:off x="3728473" y="1375147"/>
        <a:ext cx="1089228" cy="415983"/>
      </dsp:txXfrm>
    </dsp:sp>
    <dsp:sp modelId="{F7B42782-F820-D44E-9B79-B3555E02FC30}">
      <dsp:nvSpPr>
        <dsp:cNvPr id="0" name=""/>
        <dsp:cNvSpPr/>
      </dsp:nvSpPr>
      <dsp:spPr>
        <a:xfrm>
          <a:off x="3728473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8C968-AD0E-454B-B786-BFA612CC6EC7}">
      <dsp:nvSpPr>
        <dsp:cNvPr id="0" name=""/>
        <dsp:cNvSpPr/>
      </dsp:nvSpPr>
      <dsp:spPr>
        <a:xfrm>
          <a:off x="4970193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Flatten(),  </a:t>
          </a:r>
          <a:endParaRPr lang="en-DE" sz="1200" kern="1200"/>
        </a:p>
      </dsp:txBody>
      <dsp:txXfrm>
        <a:off x="4970193" y="1375147"/>
        <a:ext cx="1089228" cy="415983"/>
      </dsp:txXfrm>
    </dsp:sp>
    <dsp:sp modelId="{F141179A-8AAB-9F41-AF44-F0993600DD90}">
      <dsp:nvSpPr>
        <dsp:cNvPr id="0" name=""/>
        <dsp:cNvSpPr/>
      </dsp:nvSpPr>
      <dsp:spPr>
        <a:xfrm>
          <a:off x="4970193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88533-2A1B-144D-BE81-112E131186F0}">
      <dsp:nvSpPr>
        <dsp:cNvPr id="0" name=""/>
        <dsp:cNvSpPr/>
      </dsp:nvSpPr>
      <dsp:spPr>
        <a:xfrm>
          <a:off x="6211914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Linear(16 * 5 * 5, 120),  </a:t>
          </a:r>
          <a:endParaRPr lang="en-DE" sz="1200" kern="1200"/>
        </a:p>
      </dsp:txBody>
      <dsp:txXfrm>
        <a:off x="6211914" y="1375147"/>
        <a:ext cx="1089228" cy="415983"/>
      </dsp:txXfrm>
    </dsp:sp>
    <dsp:sp modelId="{00C77932-CC92-B247-9E4D-D2929F239915}">
      <dsp:nvSpPr>
        <dsp:cNvPr id="0" name=""/>
        <dsp:cNvSpPr/>
      </dsp:nvSpPr>
      <dsp:spPr>
        <a:xfrm>
          <a:off x="6211914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ReLU(),  </a:t>
          </a:r>
          <a:endParaRPr lang="en-DE" sz="1200" kern="1200"/>
        </a:p>
      </dsp:txBody>
      <dsp:txXfrm>
        <a:off x="6211914" y="1791131"/>
        <a:ext cx="1089228" cy="527040"/>
      </dsp:txXfrm>
    </dsp:sp>
    <dsp:sp modelId="{762C87EF-4292-1D4D-B9E0-1038BD51556A}">
      <dsp:nvSpPr>
        <dsp:cNvPr id="0" name=""/>
        <dsp:cNvSpPr/>
      </dsp:nvSpPr>
      <dsp:spPr>
        <a:xfrm>
          <a:off x="7453634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Linear(120, 84),  </a:t>
          </a:r>
          <a:endParaRPr lang="en-DE" sz="1200" kern="1200"/>
        </a:p>
      </dsp:txBody>
      <dsp:txXfrm>
        <a:off x="7453634" y="1375147"/>
        <a:ext cx="1089228" cy="415983"/>
      </dsp:txXfrm>
    </dsp:sp>
    <dsp:sp modelId="{9653978C-4C96-9C4D-83F8-54AF95AB1B56}">
      <dsp:nvSpPr>
        <dsp:cNvPr id="0" name=""/>
        <dsp:cNvSpPr/>
      </dsp:nvSpPr>
      <dsp:spPr>
        <a:xfrm>
          <a:off x="7453634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ReLU(),  </a:t>
          </a:r>
          <a:endParaRPr lang="en-DE" sz="1200" kern="1200"/>
        </a:p>
      </dsp:txBody>
      <dsp:txXfrm>
        <a:off x="7453634" y="1791131"/>
        <a:ext cx="1089228" cy="527040"/>
      </dsp:txXfrm>
    </dsp:sp>
    <dsp:sp modelId="{1D53CCBE-2598-F04A-B457-F92DF08CE528}">
      <dsp:nvSpPr>
        <dsp:cNvPr id="0" name=""/>
        <dsp:cNvSpPr/>
      </dsp:nvSpPr>
      <dsp:spPr>
        <a:xfrm>
          <a:off x="8695355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Linear(84, 10)  </a:t>
          </a:r>
          <a:endParaRPr lang="en-DE" sz="1200" kern="1200"/>
        </a:p>
      </dsp:txBody>
      <dsp:txXfrm>
        <a:off x="8695355" y="1375147"/>
        <a:ext cx="1089228" cy="415983"/>
      </dsp:txXfrm>
    </dsp:sp>
    <dsp:sp modelId="{EFECAF53-A2CA-5049-BFE6-CD936854AEB0}">
      <dsp:nvSpPr>
        <dsp:cNvPr id="0" name=""/>
        <dsp:cNvSpPr/>
      </dsp:nvSpPr>
      <dsp:spPr>
        <a:xfrm>
          <a:off x="8695355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F87AB-D84D-7848-A6D0-7F0536478B6A}">
      <dsp:nvSpPr>
        <dsp:cNvPr id="0" name=""/>
        <dsp:cNvSpPr/>
      </dsp:nvSpPr>
      <dsp:spPr>
        <a:xfrm>
          <a:off x="9937075" y="1375147"/>
          <a:ext cx="1089228" cy="4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Sigmoid() </a:t>
          </a:r>
          <a:endParaRPr lang="en-DE" sz="1200" kern="1200"/>
        </a:p>
      </dsp:txBody>
      <dsp:txXfrm>
        <a:off x="9937075" y="1375147"/>
        <a:ext cx="1089228" cy="415983"/>
      </dsp:txXfrm>
    </dsp:sp>
    <dsp:sp modelId="{2848D146-37DB-DF43-904E-E8C1CE735209}">
      <dsp:nvSpPr>
        <dsp:cNvPr id="0" name=""/>
        <dsp:cNvSpPr/>
      </dsp:nvSpPr>
      <dsp:spPr>
        <a:xfrm>
          <a:off x="9937075" y="1791131"/>
          <a:ext cx="108922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CAAEF3-4A0D-A48A-9BB3-8772F2A226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E7F1C-F028-9DAD-B01B-F478DE620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EAA3-0C3D-E246-9DF9-3BDE564C14C8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E164D-065C-D534-23D4-5EDEE54DC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E4ECB-7AAC-A1D9-45D5-7202AFA985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DE040-D790-5A4E-A8AA-83416165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7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1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58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C2BB4-6E60-21BB-D9E2-A3F58547D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Synthetic image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48A4E-291B-8065-DDB3-88E2100AB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163786"/>
            <a:ext cx="3511233" cy="1723048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LT2318 </a:t>
            </a:r>
            <a:r>
              <a:rPr lang="en-GB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Artifical</a:t>
            </a:r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intelligence: cognitive systems</a:t>
            </a:r>
          </a:p>
          <a:p>
            <a:endParaRPr lang="en-GB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Jacob </a:t>
            </a:r>
            <a:r>
              <a:rPr lang="en-GB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Suchardt</a:t>
            </a:r>
            <a:endParaRPr lang="en-GB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blue and black vertical lines&#10;&#10;Description automatically generated">
            <a:extLst>
              <a:ext uri="{FF2B5EF4-FFF2-40B4-BE49-F238E27FC236}">
                <a16:creationId xmlns:a16="http://schemas.microsoft.com/office/drawing/2014/main" id="{3D72F62D-A667-7A52-3110-0BF3253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6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4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ABBC-FEFD-C0C3-CAF9-74DAFB60C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EBC2-D26D-F17D-D6D5-C66F6719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0DCA-EB10-80C7-B251-1C180D16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Performance on CIFAKE, task difficulty</a:t>
            </a:r>
          </a:p>
          <a:p>
            <a:pPr lvl="1"/>
            <a:r>
              <a:rPr lang="en-GB" sz="2400" dirty="0"/>
              <a:t>Train CNN based on cifar10_tutorial.ipynb (modified for binary classification)</a:t>
            </a:r>
          </a:p>
          <a:p>
            <a:pPr lvl="1"/>
            <a:r>
              <a:rPr lang="en-GB" sz="2400" dirty="0"/>
              <a:t>[architecture]</a:t>
            </a:r>
          </a:p>
        </p:txBody>
      </p:sp>
    </p:spTree>
    <p:extLst>
      <p:ext uri="{BB962C8B-B14F-4D97-AF65-F5344CB8AC3E}">
        <p14:creationId xmlns:p14="http://schemas.microsoft.com/office/powerpoint/2010/main" val="209272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D1CE1-832B-C997-CB65-942A66C4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AE41-852C-933B-D1BD-E0189483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1) Binary Image classification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0F32465-5505-4DE8-D841-A54A62890796}"/>
              </a:ext>
            </a:extLst>
          </p:cNvPr>
          <p:cNvGrpSpPr/>
          <p:nvPr/>
        </p:nvGrpSpPr>
        <p:grpSpPr>
          <a:xfrm>
            <a:off x="420865" y="2755902"/>
            <a:ext cx="11415861" cy="3432893"/>
            <a:chOff x="26438" y="2386856"/>
            <a:chExt cx="11415861" cy="3432893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E8C0FCB-6AC4-79D5-1834-DD43B2F11638}"/>
                </a:ext>
              </a:extLst>
            </p:cNvPr>
            <p:cNvSpPr/>
            <p:nvPr/>
          </p:nvSpPr>
          <p:spPr>
            <a:xfrm>
              <a:off x="26438" y="2430088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Conv2d</a:t>
              </a: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880486C-1FA4-1883-7211-9411629D73E2}"/>
                </a:ext>
              </a:extLst>
            </p:cNvPr>
            <p:cNvSpPr/>
            <p:nvPr/>
          </p:nvSpPr>
          <p:spPr>
            <a:xfrm>
              <a:off x="26438" y="2987390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(3, 6, 5)</a:t>
              </a:r>
              <a:endParaRPr lang="en-US" kern="1200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6F67E1E-3954-1DF2-121E-ED77069959E9}"/>
                </a:ext>
              </a:extLst>
            </p:cNvPr>
            <p:cNvSpPr/>
            <p:nvPr/>
          </p:nvSpPr>
          <p:spPr>
            <a:xfrm>
              <a:off x="2782766" y="2430088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MaxPool2d</a:t>
              </a: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AA57CEF-A81D-9204-42F4-42F71B7B1D33}"/>
                </a:ext>
              </a:extLst>
            </p:cNvPr>
            <p:cNvSpPr/>
            <p:nvPr/>
          </p:nvSpPr>
          <p:spPr>
            <a:xfrm>
              <a:off x="2782766" y="2987390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(2, 2)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EA9D60B-EDA4-EDCC-83A9-E29231B8D7FF}"/>
                </a:ext>
              </a:extLst>
            </p:cNvPr>
            <p:cNvSpPr/>
            <p:nvPr/>
          </p:nvSpPr>
          <p:spPr>
            <a:xfrm>
              <a:off x="7280299" y="2386856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Conv2d</a:t>
              </a: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32D9584-CE23-CE8B-2F60-3E3C391812B9}"/>
                </a:ext>
              </a:extLst>
            </p:cNvPr>
            <p:cNvSpPr/>
            <p:nvPr/>
          </p:nvSpPr>
          <p:spPr>
            <a:xfrm>
              <a:off x="7280299" y="2944158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kern="1200" dirty="0"/>
                <a:t>(6,</a:t>
              </a:r>
              <a:r>
                <a:rPr lang="en-US" kern="1200" baseline="0" dirty="0"/>
                <a:t> 16, 5)</a:t>
              </a:r>
              <a:endParaRPr lang="en-US" kern="1200" dirty="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12FC2ADE-A38F-D8A5-B499-574BE0BAC5F7}"/>
                </a:ext>
              </a:extLst>
            </p:cNvPr>
            <p:cNvSpPr/>
            <p:nvPr/>
          </p:nvSpPr>
          <p:spPr>
            <a:xfrm>
              <a:off x="10036627" y="2390412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MaxPool2d</a:t>
              </a: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60B8B51-8B58-BD99-B652-35E2A2391DC9}"/>
                </a:ext>
              </a:extLst>
            </p:cNvPr>
            <p:cNvSpPr/>
            <p:nvPr/>
          </p:nvSpPr>
          <p:spPr>
            <a:xfrm>
              <a:off x="10036627" y="2947712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kern="1200" dirty="0"/>
                <a:t>(2, 2)</a:t>
              </a: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634DBC2-04A7-8DF6-DF89-109A5A73870F}"/>
                </a:ext>
              </a:extLst>
            </p:cNvPr>
            <p:cNvSpPr/>
            <p:nvPr/>
          </p:nvSpPr>
          <p:spPr>
            <a:xfrm>
              <a:off x="1618233" y="4647557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Linear</a:t>
              </a: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4325567-BD9C-29DF-798D-3651CAD5BDD6}"/>
                </a:ext>
              </a:extLst>
            </p:cNvPr>
            <p:cNvSpPr/>
            <p:nvPr/>
          </p:nvSpPr>
          <p:spPr>
            <a:xfrm>
              <a:off x="1618233" y="5204870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(400, 120)</a:t>
              </a:r>
              <a:endParaRPr lang="en-US" kern="1200" dirty="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8687B93-149D-A0E8-C737-4F7E6133E6CB}"/>
                </a:ext>
              </a:extLst>
            </p:cNvPr>
            <p:cNvSpPr/>
            <p:nvPr/>
          </p:nvSpPr>
          <p:spPr>
            <a:xfrm>
              <a:off x="4372677" y="4647557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Linear</a:t>
              </a: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AE6124C-B9A0-A480-B9E1-C7387B272E96}"/>
                </a:ext>
              </a:extLst>
            </p:cNvPr>
            <p:cNvSpPr/>
            <p:nvPr/>
          </p:nvSpPr>
          <p:spPr>
            <a:xfrm>
              <a:off x="4372677" y="5204861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(120, 84)</a:t>
              </a:r>
              <a:endParaRPr lang="en-US" kern="1200" dirty="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9AFF0C5-AC37-7A3A-65B3-BA325E1E9629}"/>
                </a:ext>
              </a:extLst>
            </p:cNvPr>
            <p:cNvSpPr/>
            <p:nvPr/>
          </p:nvSpPr>
          <p:spPr>
            <a:xfrm>
              <a:off x="7132705" y="4647557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Linear</a:t>
              </a:r>
              <a:endParaRPr lang="en-US" sz="2000" kern="1200" dirty="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0B742B28-F918-F0B8-1F44-D1EBE1D1478D}"/>
                </a:ext>
              </a:extLst>
            </p:cNvPr>
            <p:cNvSpPr/>
            <p:nvPr/>
          </p:nvSpPr>
          <p:spPr>
            <a:xfrm>
              <a:off x="7132705" y="5204861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(84, 1)</a:t>
              </a:r>
              <a:endParaRPr lang="en-US" kern="1200" dirty="0"/>
            </a:p>
          </p:txBody>
        </p:sp>
      </p:grp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40793FE1-33A3-1D57-F2C7-EA44B612AB35}"/>
              </a:ext>
            </a:extLst>
          </p:cNvPr>
          <p:cNvSpPr/>
          <p:nvPr/>
        </p:nvSpPr>
        <p:spPr>
          <a:xfrm>
            <a:off x="9080398" y="5260526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ysClr val="windowText" lastClr="000000"/>
                </a:solidFill>
              </a:rPr>
              <a:t>Sigmoid</a:t>
            </a:r>
            <a:endParaRPr lang="en-GB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AEAB4E4-E559-A9AC-0435-3E0B14D02CA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57835" y="-324469"/>
            <a:ext cx="882396" cy="989015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>
            <a:extLst>
              <a:ext uri="{FF2B5EF4-FFF2-40B4-BE49-F238E27FC236}">
                <a16:creationId xmlns:a16="http://schemas.microsoft.com/office/drawing/2014/main" id="{8A45A86B-AFED-3562-AF98-208709CE8646}"/>
              </a:ext>
            </a:extLst>
          </p:cNvPr>
          <p:cNvSpPr/>
          <p:nvPr/>
        </p:nvSpPr>
        <p:spPr>
          <a:xfrm>
            <a:off x="10330793" y="5210262"/>
            <a:ext cx="1187221" cy="688158"/>
          </a:xfrm>
          <a:custGeom>
            <a:avLst/>
            <a:gdLst>
              <a:gd name="connsiteX0" fmla="*/ 0 w 1405672"/>
              <a:gd name="connsiteY0" fmla="*/ 0 h 614879"/>
              <a:gd name="connsiteX1" fmla="*/ 1405672 w 1405672"/>
              <a:gd name="connsiteY1" fmla="*/ 0 h 614879"/>
              <a:gd name="connsiteX2" fmla="*/ 1405672 w 1405672"/>
              <a:gd name="connsiteY2" fmla="*/ 614879 h 614879"/>
              <a:gd name="connsiteX3" fmla="*/ 0 w 1405672"/>
              <a:gd name="connsiteY3" fmla="*/ 614879 h 614879"/>
              <a:gd name="connsiteX4" fmla="*/ 0 w 1405672"/>
              <a:gd name="connsiteY4" fmla="*/ 0 h 61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672" h="614879">
                <a:moveTo>
                  <a:pt x="0" y="0"/>
                </a:moveTo>
                <a:lnTo>
                  <a:pt x="1405672" y="0"/>
                </a:lnTo>
                <a:lnTo>
                  <a:pt x="1405672" y="614879"/>
                </a:lnTo>
                <a:lnTo>
                  <a:pt x="0" y="6148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90000"/>
            </a:srgbClr>
          </a:solidFill>
          <a:ln>
            <a:solidFill>
              <a:srgbClr val="FFC000">
                <a:alpha val="90000"/>
              </a:srgbClr>
            </a:solidFill>
          </a:ln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ctr" anchorCtr="0">
            <a:noAutofit/>
          </a:bodyPr>
          <a:lstStyle/>
          <a:p>
            <a:pPr marL="114300" lvl="1" indent="-114300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kern="1200" dirty="0"/>
              <a:t>Prediction</a:t>
            </a:r>
          </a:p>
          <a:p>
            <a:pPr marL="114300" lvl="1" indent="-114300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dirty="0"/>
              <a:t>decision</a:t>
            </a:r>
            <a:endParaRPr lang="en-US" kern="1200" dirty="0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71E7199-C965-7525-3E53-AECCF8AE172B}"/>
              </a:ext>
            </a:extLst>
          </p:cNvPr>
          <p:cNvSpPr/>
          <p:nvPr/>
        </p:nvSpPr>
        <p:spPr>
          <a:xfrm rot="5400000">
            <a:off x="807438" y="1827108"/>
            <a:ext cx="614879" cy="110489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10160">
                  <a:noFill/>
                  <a:prstDash val="solid"/>
                </a:ln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631BFC86-E78C-7C84-2F35-FB4C2437CDEE}"/>
              </a:ext>
            </a:extLst>
          </p:cNvPr>
          <p:cNvSpPr/>
          <p:nvPr/>
        </p:nvSpPr>
        <p:spPr>
          <a:xfrm>
            <a:off x="6320370" y="5295252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71F1EF5D-EABB-0973-15BC-CDB173ED6CF7}"/>
              </a:ext>
            </a:extLst>
          </p:cNvPr>
          <p:cNvSpPr/>
          <p:nvPr/>
        </p:nvSpPr>
        <p:spPr>
          <a:xfrm>
            <a:off x="3571510" y="5284914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53435DE0-BAFD-35C1-A0AE-6D6C0AA144D1}"/>
              </a:ext>
            </a:extLst>
          </p:cNvPr>
          <p:cNvSpPr/>
          <p:nvPr/>
        </p:nvSpPr>
        <p:spPr>
          <a:xfrm>
            <a:off x="754582" y="5260526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ysClr val="windowText" lastClr="000000"/>
                </a:solidFill>
              </a:rPr>
              <a:t>Flatten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852B404A-ABE7-8214-ACDA-315AAF8511B6}"/>
              </a:ext>
            </a:extLst>
          </p:cNvPr>
          <p:cNvSpPr/>
          <p:nvPr/>
        </p:nvSpPr>
        <p:spPr>
          <a:xfrm>
            <a:off x="9209097" y="3034551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539AA91D-04E8-BE25-CF79-E84B703713C6}"/>
              </a:ext>
            </a:extLst>
          </p:cNvPr>
          <p:cNvSpPr/>
          <p:nvPr/>
        </p:nvSpPr>
        <p:spPr>
          <a:xfrm>
            <a:off x="1949415" y="3076186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6BB071-3177-A66E-2AC3-079B8D167940}"/>
              </a:ext>
            </a:extLst>
          </p:cNvPr>
          <p:cNvCxnSpPr/>
          <p:nvPr/>
        </p:nvCxnSpPr>
        <p:spPr>
          <a:xfrm>
            <a:off x="4795554" y="3352376"/>
            <a:ext cx="2748860" cy="922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214A9E-F51F-68F6-2631-61291890200B}"/>
              </a:ext>
            </a:extLst>
          </p:cNvPr>
          <p:cNvSpPr/>
          <p:nvPr/>
        </p:nvSpPr>
        <p:spPr>
          <a:xfrm>
            <a:off x="5199374" y="2999175"/>
            <a:ext cx="1778614" cy="706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*SRM</a:t>
            </a:r>
          </a:p>
          <a:p>
            <a:pPr algn="ctr"/>
            <a:r>
              <a:rPr lang="en-GB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53366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BAD43-F203-D8C3-3083-AC03742E9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D8FC-1DEA-F422-5F8C-D78047CF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87F984-56FB-FDC6-63F9-17ADFCA65CEA}"/>
              </a:ext>
            </a:extLst>
          </p:cNvPr>
          <p:cNvGrpSpPr/>
          <p:nvPr/>
        </p:nvGrpSpPr>
        <p:grpSpPr>
          <a:xfrm>
            <a:off x="420865" y="2755902"/>
            <a:ext cx="11415861" cy="3432893"/>
            <a:chOff x="26438" y="2386856"/>
            <a:chExt cx="11415861" cy="3432893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8F47FC2-E67F-6E5A-D15D-95CFD171265B}"/>
                </a:ext>
              </a:extLst>
            </p:cNvPr>
            <p:cNvSpPr/>
            <p:nvPr/>
          </p:nvSpPr>
          <p:spPr>
            <a:xfrm>
              <a:off x="26438" y="2430088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Conv2d</a:t>
              </a: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3694D760-0602-8117-35B8-515654EE9FFC}"/>
                </a:ext>
              </a:extLst>
            </p:cNvPr>
            <p:cNvSpPr/>
            <p:nvPr/>
          </p:nvSpPr>
          <p:spPr>
            <a:xfrm>
              <a:off x="26438" y="2987390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(3, 6, 5)</a:t>
              </a:r>
              <a:endParaRPr lang="en-US" kern="1200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C5A040B-6367-1471-AC3B-4F30C1F7A505}"/>
                </a:ext>
              </a:extLst>
            </p:cNvPr>
            <p:cNvSpPr/>
            <p:nvPr/>
          </p:nvSpPr>
          <p:spPr>
            <a:xfrm>
              <a:off x="2782766" y="2430088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MaxPool2d</a:t>
              </a: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B6F3C76-823B-1F01-DABB-E0FF471BA971}"/>
                </a:ext>
              </a:extLst>
            </p:cNvPr>
            <p:cNvSpPr/>
            <p:nvPr/>
          </p:nvSpPr>
          <p:spPr>
            <a:xfrm>
              <a:off x="2782766" y="2987390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(2, 2)</a:t>
              </a: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5680951-6523-A7E9-0647-8B3AF4054699}"/>
                </a:ext>
              </a:extLst>
            </p:cNvPr>
            <p:cNvSpPr/>
            <p:nvPr/>
          </p:nvSpPr>
          <p:spPr>
            <a:xfrm>
              <a:off x="7280299" y="2386856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Conv2d</a:t>
              </a: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4615F24-EEF6-9CBA-A558-F8060A908B05}"/>
                </a:ext>
              </a:extLst>
            </p:cNvPr>
            <p:cNvSpPr/>
            <p:nvPr/>
          </p:nvSpPr>
          <p:spPr>
            <a:xfrm>
              <a:off x="7280299" y="2944158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kern="1200" dirty="0"/>
                <a:t>(6,</a:t>
              </a:r>
              <a:r>
                <a:rPr lang="en-US" kern="1200" baseline="0" dirty="0"/>
                <a:t> 16, 5)</a:t>
              </a:r>
              <a:endParaRPr lang="en-US" kern="1200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12FF2BF-9AE6-4737-C7E5-A0BC5A2A1602}"/>
                </a:ext>
              </a:extLst>
            </p:cNvPr>
            <p:cNvSpPr/>
            <p:nvPr/>
          </p:nvSpPr>
          <p:spPr>
            <a:xfrm>
              <a:off x="10036627" y="2390412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MaxPool2d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F715BB6-CEAC-E3CC-4B80-3B8468227A99}"/>
                </a:ext>
              </a:extLst>
            </p:cNvPr>
            <p:cNvSpPr/>
            <p:nvPr/>
          </p:nvSpPr>
          <p:spPr>
            <a:xfrm>
              <a:off x="10036627" y="2947712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kern="1200" dirty="0"/>
                <a:t>(2, 2)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DB51005-5E44-FC0F-40C8-D5695B769684}"/>
                </a:ext>
              </a:extLst>
            </p:cNvPr>
            <p:cNvSpPr/>
            <p:nvPr/>
          </p:nvSpPr>
          <p:spPr>
            <a:xfrm>
              <a:off x="1618233" y="4647557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Linear</a:t>
              </a: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43CCB17-F13B-09A6-8509-B29DECC4674F}"/>
                </a:ext>
              </a:extLst>
            </p:cNvPr>
            <p:cNvSpPr/>
            <p:nvPr/>
          </p:nvSpPr>
          <p:spPr>
            <a:xfrm>
              <a:off x="1618233" y="5204870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(400, 120)</a:t>
              </a:r>
              <a:endParaRPr lang="en-US" kern="1200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8D28717-F85B-2017-9244-BD809A445EAE}"/>
                </a:ext>
              </a:extLst>
            </p:cNvPr>
            <p:cNvSpPr/>
            <p:nvPr/>
          </p:nvSpPr>
          <p:spPr>
            <a:xfrm>
              <a:off x="4372677" y="4647557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Linear</a:t>
              </a: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6E61504-A7F5-1AF8-88C7-AF3CEF86CFF9}"/>
                </a:ext>
              </a:extLst>
            </p:cNvPr>
            <p:cNvSpPr/>
            <p:nvPr/>
          </p:nvSpPr>
          <p:spPr>
            <a:xfrm>
              <a:off x="4372677" y="5204861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(120, 84)</a:t>
              </a:r>
              <a:endParaRPr lang="en-US" kern="1200" dirty="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334255D-0694-3627-40A5-F08A7E987DC2}"/>
                </a:ext>
              </a:extLst>
            </p:cNvPr>
            <p:cNvSpPr/>
            <p:nvPr/>
          </p:nvSpPr>
          <p:spPr>
            <a:xfrm>
              <a:off x="7132705" y="4647557"/>
              <a:ext cx="1405672" cy="557298"/>
            </a:xfrm>
            <a:custGeom>
              <a:avLst/>
              <a:gdLst>
                <a:gd name="connsiteX0" fmla="*/ 0 w 1405672"/>
                <a:gd name="connsiteY0" fmla="*/ 0 h 557298"/>
                <a:gd name="connsiteX1" fmla="*/ 1405672 w 1405672"/>
                <a:gd name="connsiteY1" fmla="*/ 0 h 557298"/>
                <a:gd name="connsiteX2" fmla="*/ 1405672 w 1405672"/>
                <a:gd name="connsiteY2" fmla="*/ 557298 h 557298"/>
                <a:gd name="connsiteX3" fmla="*/ 0 w 1405672"/>
                <a:gd name="connsiteY3" fmla="*/ 557298 h 557298"/>
                <a:gd name="connsiteX4" fmla="*/ 0 w 1405672"/>
                <a:gd name="connsiteY4" fmla="*/ 0 h 55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557298">
                  <a:moveTo>
                    <a:pt x="0" y="0"/>
                  </a:moveTo>
                  <a:lnTo>
                    <a:pt x="1405672" y="0"/>
                  </a:lnTo>
                  <a:lnTo>
                    <a:pt x="1405672" y="557298"/>
                  </a:lnTo>
                  <a:lnTo>
                    <a:pt x="0" y="5572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56896" rIns="99568" bIns="5689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Linear</a:t>
              </a:r>
              <a:endParaRPr lang="en-US" sz="2000" kern="1200" dirty="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B06C8BA-8036-EABB-F80B-E23996FC935C}"/>
                </a:ext>
              </a:extLst>
            </p:cNvPr>
            <p:cNvSpPr/>
            <p:nvPr/>
          </p:nvSpPr>
          <p:spPr>
            <a:xfrm>
              <a:off x="7132705" y="5204861"/>
              <a:ext cx="1405672" cy="614879"/>
            </a:xfrm>
            <a:custGeom>
              <a:avLst/>
              <a:gdLst>
                <a:gd name="connsiteX0" fmla="*/ 0 w 1405672"/>
                <a:gd name="connsiteY0" fmla="*/ 0 h 614879"/>
                <a:gd name="connsiteX1" fmla="*/ 1405672 w 1405672"/>
                <a:gd name="connsiteY1" fmla="*/ 0 h 614879"/>
                <a:gd name="connsiteX2" fmla="*/ 1405672 w 1405672"/>
                <a:gd name="connsiteY2" fmla="*/ 614879 h 614879"/>
                <a:gd name="connsiteX3" fmla="*/ 0 w 1405672"/>
                <a:gd name="connsiteY3" fmla="*/ 614879 h 614879"/>
                <a:gd name="connsiteX4" fmla="*/ 0 w 1405672"/>
                <a:gd name="connsiteY4" fmla="*/ 0 h 61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672" h="614879">
                  <a:moveTo>
                    <a:pt x="0" y="0"/>
                  </a:moveTo>
                  <a:lnTo>
                    <a:pt x="1405672" y="0"/>
                  </a:lnTo>
                  <a:lnTo>
                    <a:pt x="1405672" y="614879"/>
                  </a:lnTo>
                  <a:lnTo>
                    <a:pt x="0" y="614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676" tIns="74676" rIns="99568" bIns="112014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GB" kern="1200" dirty="0"/>
                <a:t>(84, 1)</a:t>
              </a:r>
              <a:endParaRPr lang="en-US" kern="1200" dirty="0"/>
            </a:p>
          </p:txBody>
        </p:sp>
      </p:grpSp>
      <p:sp>
        <p:nvSpPr>
          <p:cNvPr id="86" name="Right Arrow 85">
            <a:extLst>
              <a:ext uri="{FF2B5EF4-FFF2-40B4-BE49-F238E27FC236}">
                <a16:creationId xmlns:a16="http://schemas.microsoft.com/office/drawing/2014/main" id="{F635C94B-8A53-AB99-BC68-B6A2F7EDBDD2}"/>
              </a:ext>
            </a:extLst>
          </p:cNvPr>
          <p:cNvSpPr/>
          <p:nvPr/>
        </p:nvSpPr>
        <p:spPr>
          <a:xfrm>
            <a:off x="9080398" y="5260526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ysClr val="windowText" lastClr="000000"/>
                </a:solidFill>
              </a:rPr>
              <a:t>Sigmoid</a:t>
            </a:r>
            <a:endParaRPr lang="en-GB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C036E5-EEF8-1395-B45F-7950DCE0ED9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57835" y="-324469"/>
            <a:ext cx="882396" cy="989015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DFE9F25-CD4C-DD0F-715F-8324E94053B7}"/>
              </a:ext>
            </a:extLst>
          </p:cNvPr>
          <p:cNvSpPr/>
          <p:nvPr/>
        </p:nvSpPr>
        <p:spPr>
          <a:xfrm>
            <a:off x="10330793" y="5210262"/>
            <a:ext cx="1187221" cy="688158"/>
          </a:xfrm>
          <a:custGeom>
            <a:avLst/>
            <a:gdLst>
              <a:gd name="connsiteX0" fmla="*/ 0 w 1405672"/>
              <a:gd name="connsiteY0" fmla="*/ 0 h 614879"/>
              <a:gd name="connsiteX1" fmla="*/ 1405672 w 1405672"/>
              <a:gd name="connsiteY1" fmla="*/ 0 h 614879"/>
              <a:gd name="connsiteX2" fmla="*/ 1405672 w 1405672"/>
              <a:gd name="connsiteY2" fmla="*/ 614879 h 614879"/>
              <a:gd name="connsiteX3" fmla="*/ 0 w 1405672"/>
              <a:gd name="connsiteY3" fmla="*/ 614879 h 614879"/>
              <a:gd name="connsiteX4" fmla="*/ 0 w 1405672"/>
              <a:gd name="connsiteY4" fmla="*/ 0 h 61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672" h="614879">
                <a:moveTo>
                  <a:pt x="0" y="0"/>
                </a:moveTo>
                <a:lnTo>
                  <a:pt x="1405672" y="0"/>
                </a:lnTo>
                <a:lnTo>
                  <a:pt x="1405672" y="614879"/>
                </a:lnTo>
                <a:lnTo>
                  <a:pt x="0" y="61487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90000"/>
            </a:srgbClr>
          </a:solidFill>
          <a:ln>
            <a:solidFill>
              <a:srgbClr val="FFC000">
                <a:alpha val="90000"/>
              </a:srgbClr>
            </a:solidFill>
          </a:ln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ctr" anchorCtr="0">
            <a:noAutofit/>
          </a:bodyPr>
          <a:lstStyle/>
          <a:p>
            <a:pPr marL="114300" lvl="1" indent="-114300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kern="1200" dirty="0"/>
              <a:t>Prediction</a:t>
            </a:r>
          </a:p>
          <a:p>
            <a:pPr marL="114300" lvl="1" indent="-114300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dirty="0"/>
              <a:t>decision</a:t>
            </a:r>
            <a:endParaRPr lang="en-US" kern="1200" dirty="0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E328AA05-9729-CCF3-255C-ECCE3D9A715D}"/>
              </a:ext>
            </a:extLst>
          </p:cNvPr>
          <p:cNvSpPr/>
          <p:nvPr/>
        </p:nvSpPr>
        <p:spPr>
          <a:xfrm rot="5400000">
            <a:off x="807438" y="1827108"/>
            <a:ext cx="614879" cy="110489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10160">
                  <a:noFill/>
                  <a:prstDash val="solid"/>
                </a:ln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C5D3A630-B103-DFFE-CE89-D68F62E3437A}"/>
              </a:ext>
            </a:extLst>
          </p:cNvPr>
          <p:cNvSpPr/>
          <p:nvPr/>
        </p:nvSpPr>
        <p:spPr>
          <a:xfrm>
            <a:off x="6320370" y="5295252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2E39EF6-BCDB-A264-9A5F-F94E1323215D}"/>
              </a:ext>
            </a:extLst>
          </p:cNvPr>
          <p:cNvSpPr/>
          <p:nvPr/>
        </p:nvSpPr>
        <p:spPr>
          <a:xfrm>
            <a:off x="3571510" y="5284914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5F8146BE-CF58-0F65-9B78-C0786D1CAA1B}"/>
              </a:ext>
            </a:extLst>
          </p:cNvPr>
          <p:cNvSpPr/>
          <p:nvPr/>
        </p:nvSpPr>
        <p:spPr>
          <a:xfrm>
            <a:off x="754582" y="5260526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ysClr val="windowText" lastClr="000000"/>
                </a:solidFill>
              </a:rPr>
              <a:t>Flatten</a:t>
            </a: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13B6EFAE-304A-926E-4E67-56E8CE4670B9}"/>
              </a:ext>
            </a:extLst>
          </p:cNvPr>
          <p:cNvSpPr/>
          <p:nvPr/>
        </p:nvSpPr>
        <p:spPr>
          <a:xfrm>
            <a:off x="9209097" y="3034551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878A6BF9-A42C-F052-2BF3-8A2211C28335}"/>
              </a:ext>
            </a:extLst>
          </p:cNvPr>
          <p:cNvSpPr/>
          <p:nvPr/>
        </p:nvSpPr>
        <p:spPr>
          <a:xfrm>
            <a:off x="1949415" y="3076186"/>
            <a:ext cx="1104900" cy="53885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 err="1">
                <a:ln w="0"/>
                <a:solidFill>
                  <a:sysClr val="windowText" lastClr="000000"/>
                </a:solidFill>
              </a:rPr>
              <a:t>ReLU</a:t>
            </a:r>
            <a:endParaRPr lang="en-GB" sz="1600" dirty="0">
              <a:ln w="0"/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5690F31-8391-EEDB-4450-BE3DA08A3AE3}"/>
              </a:ext>
            </a:extLst>
          </p:cNvPr>
          <p:cNvCxnSpPr/>
          <p:nvPr/>
        </p:nvCxnSpPr>
        <p:spPr>
          <a:xfrm>
            <a:off x="4795554" y="3352376"/>
            <a:ext cx="2748860" cy="922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82A8B0F5-ECB8-05EA-7DDD-811562032747}"/>
              </a:ext>
            </a:extLst>
          </p:cNvPr>
          <p:cNvSpPr/>
          <p:nvPr/>
        </p:nvSpPr>
        <p:spPr>
          <a:xfrm>
            <a:off x="5199374" y="2999175"/>
            <a:ext cx="1778614" cy="706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*SRM</a:t>
            </a:r>
          </a:p>
          <a:p>
            <a:pPr algn="ctr"/>
            <a:r>
              <a:rPr lang="en-GB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50974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83F0D-FC1D-63A1-D2E7-64016B34A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3E61-DDCD-95EF-4DFD-3B28E9B4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</a:t>
            </a:r>
            <a:br>
              <a:rPr lang="en-GB"/>
            </a:br>
            <a:r>
              <a:rPr lang="en-GB" sz="2800" b="1"/>
              <a:t>1) Binary Image classification</a:t>
            </a:r>
            <a:endParaRPr lang="en-GB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B0FEB7-E96F-4841-A72F-C6925B7BF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562018"/>
              </p:ext>
            </p:extLst>
          </p:nvPr>
        </p:nvGraphicFramePr>
        <p:xfrm>
          <a:off x="581192" y="2462525"/>
          <a:ext cx="11029616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65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173E-3725-DD34-9DA1-3515D051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4BBE-0CF2-2D11-8044-D684F7AC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F5E3-8043-49BD-1030-B0ABD4CF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Performance on CIFAKE, task difficulty</a:t>
            </a:r>
          </a:p>
          <a:p>
            <a:pPr lvl="1"/>
            <a:r>
              <a:rPr lang="en-GB" sz="2400" dirty="0"/>
              <a:t>Train CNN based on cifar10_tutorial.ipynb (modified for binary classification)</a:t>
            </a:r>
          </a:p>
          <a:p>
            <a:pPr lvl="1"/>
            <a:r>
              <a:rPr lang="en-GB" sz="2400" dirty="0"/>
              <a:t>Explore threshold size effect</a:t>
            </a:r>
          </a:p>
        </p:txBody>
      </p:sp>
    </p:spTree>
    <p:extLst>
      <p:ext uri="{BB962C8B-B14F-4D97-AF65-F5344CB8AC3E}">
        <p14:creationId xmlns:p14="http://schemas.microsoft.com/office/powerpoint/2010/main" val="95234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0741-33F8-BF96-A2E3-AD4EC20CE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B1B9-D75C-8444-EA9B-BE4B6C62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23F3-32C0-1A29-24B9-565156D5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GB" sz="2800" dirty="0"/>
              <a:t>Suitability of channel attention: SRM</a:t>
            </a:r>
          </a:p>
          <a:p>
            <a:pPr lvl="1"/>
            <a:r>
              <a:rPr lang="en-GB" sz="2400" dirty="0"/>
              <a:t>Style-Recalibration Module (SIC!)</a:t>
            </a:r>
          </a:p>
        </p:txBody>
      </p:sp>
    </p:spTree>
    <p:extLst>
      <p:ext uri="{BB962C8B-B14F-4D97-AF65-F5344CB8AC3E}">
        <p14:creationId xmlns:p14="http://schemas.microsoft.com/office/powerpoint/2010/main" val="358088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48057-BA46-AADE-0BEF-534FE1B5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6B44-AEBB-3953-BF3A-EF9E9CA0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2) </a:t>
            </a:r>
            <a:r>
              <a:rPr lang="en-GB" sz="2800" b="1" dirty="0" err="1"/>
              <a:t>TRAnsfer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A31C-3FB8-C64E-714C-3162754F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On real images (similar style; cifar100)</a:t>
            </a:r>
          </a:p>
          <a:p>
            <a:pPr lvl="1"/>
            <a:r>
              <a:rPr lang="en-GB" sz="2400" dirty="0"/>
              <a:t>False neg rate?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2800" dirty="0"/>
              <a:t>On fake images (TBD)</a:t>
            </a:r>
          </a:p>
        </p:txBody>
      </p:sp>
    </p:spTree>
    <p:extLst>
      <p:ext uri="{BB962C8B-B14F-4D97-AF65-F5344CB8AC3E}">
        <p14:creationId xmlns:p14="http://schemas.microsoft.com/office/powerpoint/2010/main" val="267022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BB093-5F1B-9F9F-931A-B5639508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F1774-6A59-F160-C756-C94B8C8FB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54EA9-5C46-D129-6D0C-441BA819A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DDE7C7-7505-D6EB-98D4-53F0E512B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437A3-AD05-DEB4-5D56-50143CEB6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804DC-D74E-2941-EBE6-4D93A6E2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614BC-CB1C-F0C9-E92C-2A9CA0A5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03ABF-7CAB-C227-0426-B76B8952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50C66-874F-DAE9-8BBE-5C1AAAB53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74E-1CEA-2EE4-2681-520A8826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2800" b="1" dirty="0"/>
              <a:t>CIFAKE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5002-494C-6EF3-B683-52C41F95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 model performance</a:t>
            </a:r>
          </a:p>
          <a:p>
            <a:r>
              <a:rPr lang="en-GB" dirty="0"/>
              <a:t>one thresh effect plot</a:t>
            </a:r>
          </a:p>
          <a:p>
            <a:r>
              <a:rPr lang="en-GB" dirty="0"/>
              <a:t>Then: tiny &amp; mini models (train/</a:t>
            </a:r>
            <a:r>
              <a:rPr lang="en-GB" dirty="0" err="1"/>
              <a:t>val</a:t>
            </a:r>
            <a:r>
              <a:rPr lang="en-GB" dirty="0"/>
              <a:t> loss , </a:t>
            </a:r>
            <a:r>
              <a:rPr lang="en-GB" dirty="0" err="1"/>
              <a:t>acc</a:t>
            </a:r>
            <a:r>
              <a:rPr lang="en-GB" dirty="0"/>
              <a:t> plot(s))</a:t>
            </a:r>
          </a:p>
          <a:p>
            <a:r>
              <a:rPr lang="en-GB" dirty="0"/>
              <a:t>Then: attention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2693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BA392-4E7D-40EE-5DE1-04C35E3F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C38C-D53C-1709-E580-83BD5E6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sz="2800" b="1" dirty="0" err="1"/>
              <a:t>TRansfer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6244-D3A1-8ADC-CE70-215E84DB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cifar100: base, mini, attn on coarse vs fine</a:t>
            </a:r>
          </a:p>
        </p:txBody>
      </p:sp>
    </p:spTree>
    <p:extLst>
      <p:ext uri="{BB962C8B-B14F-4D97-AF65-F5344CB8AC3E}">
        <p14:creationId xmlns:p14="http://schemas.microsoft.com/office/powerpoint/2010/main" val="23012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1AD69-E71E-6110-7EFE-9E8EF430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59437D-3813-D43B-008B-A129FCA3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GB" sz="3200" dirty="0"/>
              <a:t>Research motivation</a:t>
            </a:r>
          </a:p>
          <a:p>
            <a:r>
              <a:rPr lang="en-GB" sz="3200" dirty="0"/>
              <a:t>Data</a:t>
            </a:r>
          </a:p>
          <a:p>
            <a:r>
              <a:rPr lang="en-GB" sz="3200" dirty="0"/>
              <a:t>Methods</a:t>
            </a:r>
          </a:p>
          <a:p>
            <a:r>
              <a:rPr lang="en-GB" sz="3200" dirty="0"/>
              <a:t>Results</a:t>
            </a:r>
          </a:p>
          <a:p>
            <a:r>
              <a:rPr lang="en-GB" sz="3200" dirty="0"/>
              <a:t>Analysis</a:t>
            </a:r>
          </a:p>
          <a:p>
            <a:r>
              <a:rPr lang="en-GB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89939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E0396-AA82-70B5-8196-B40D21EC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BEAF4F-F029-D89C-01F5-620A2A1A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D3A1E-7E41-AFEE-1069-4A43799D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F839C-41EC-DCCA-1BBA-8ABABA34E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A6354-27B9-4AFF-3A8D-55DE06100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BEE83-8427-FA3E-CF8D-998D1489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D2ED4-FB5C-82E1-7B9C-6A68CFD2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AE9E-B804-C176-87EE-69802734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66AEA-B9FB-8050-A478-263564A25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4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0DE-1461-27E8-9F6F-B760B2EF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3A22-2419-9F95-B937-73E28C51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0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77BFA-87C6-3D0B-7DCA-6CD532D6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445E47-D8FB-79FD-BB62-5A26EA8D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AE655-AA1F-EFEB-57C4-98F53621D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CBA7BA-690A-85E8-C958-5C0532776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603E28-42CB-A9A1-44C4-44C6AA01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42D68-B1FA-8530-562E-31D79B66B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311F-9336-DFED-5DD7-FDD5331F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9EF7-FD2A-8E54-321F-39DF12FA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5032E8-AE5F-5920-B274-C8487868D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7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E690-8E28-FFBC-7F47-AD6B3CBB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06B2-6FEA-AB53-D3C3-A753EC2C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4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0E07-2DEB-75AF-97B7-7B2F5442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37E6-8214-7309-FF10-003F1909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generated images</a:t>
            </a:r>
          </a:p>
          <a:p>
            <a:r>
              <a:rPr lang="en-GB" dirty="0"/>
              <a:t>Recognition/distinction via ML methods</a:t>
            </a:r>
          </a:p>
          <a:p>
            <a:r>
              <a:rPr lang="en-GB" dirty="0"/>
              <a:t>? Performance: isolated, generalisability, applicability, difficulty of task</a:t>
            </a:r>
          </a:p>
          <a:p>
            <a:r>
              <a:rPr lang="en-GB" dirty="0"/>
              <a:t>? what features are being attended to; usability of attention</a:t>
            </a:r>
          </a:p>
        </p:txBody>
      </p:sp>
    </p:spTree>
    <p:extLst>
      <p:ext uri="{BB962C8B-B14F-4D97-AF65-F5344CB8AC3E}">
        <p14:creationId xmlns:p14="http://schemas.microsoft.com/office/powerpoint/2010/main" val="20321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238C8A-5271-E37C-A0C0-07A9E290B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3BF1D6-0F0B-B4EC-7648-84CE25BC6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7A006-E45F-AF2D-2430-99451EE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8C5C09-951C-AF1F-EE01-C256AB586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AD15C-9212-6644-2BE0-39BFBE867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294639-5F36-045F-6953-D59E36FD8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F4A2D-BEAA-EA3B-C114-4051BB77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2F86-09A7-9D64-3768-23F73C9C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8FA4B2-7ABF-F1DE-6431-EB57EABE5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6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B734-13E9-4FFB-B139-9D9332F7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Training</a:t>
            </a:r>
            <a:br>
              <a:rPr lang="en-GB" dirty="0"/>
            </a:br>
            <a:r>
              <a:rPr lang="en-GB" sz="2400" b="1" dirty="0" err="1"/>
              <a:t>Cifake</a:t>
            </a:r>
            <a:r>
              <a:rPr lang="en-GB" sz="2400" b="1" dirty="0"/>
              <a:t> (Bird, 2023)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84FE-1141-6C95-EB98-25AD299A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en-GB" sz="2800" dirty="0"/>
              <a:t>60k genuine ‘real’ &amp; 60k synthetic ‘fake’ images (5:1 </a:t>
            </a:r>
            <a:r>
              <a:rPr lang="en-GB" sz="2800" dirty="0" err="1"/>
              <a:t>train:test</a:t>
            </a:r>
            <a:r>
              <a:rPr lang="en-GB" sz="2800" dirty="0"/>
              <a:t> split)</a:t>
            </a:r>
          </a:p>
          <a:p>
            <a:r>
              <a:rPr lang="en-GB" sz="2800" dirty="0"/>
              <a:t>Real (1): CIFAR10 dataset (32px, 10 content categories, not preserved)</a:t>
            </a:r>
          </a:p>
          <a:p>
            <a:r>
              <a:rPr lang="en-GB" sz="2800" dirty="0"/>
              <a:t>Fake (0): created via Stable Diffusion v1.4 for CIFAKE (Bird &amp; Lotfi, 2024)</a:t>
            </a:r>
          </a:p>
          <a:p>
            <a:pPr lvl="1"/>
            <a:r>
              <a:rPr lang="en-GB" sz="2400" dirty="0"/>
              <a:t>Prompts to match CIFAR10 content classes with variation, noise reduction</a:t>
            </a:r>
          </a:p>
          <a:p>
            <a:pPr lvl="1"/>
            <a:r>
              <a:rPr lang="en-GB" sz="2400" dirty="0"/>
              <a:t>Generated at 512px, downscaled to 32px to match CIFAR10 (full size images not available)</a:t>
            </a:r>
          </a:p>
        </p:txBody>
      </p:sp>
    </p:spTree>
    <p:extLst>
      <p:ext uri="{BB962C8B-B14F-4D97-AF65-F5344CB8AC3E}">
        <p14:creationId xmlns:p14="http://schemas.microsoft.com/office/powerpoint/2010/main" val="116613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AF5D1-8133-9ED3-AF09-3C0E4174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F1A-F628-C114-C2AB-FC556528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– testing</a:t>
            </a:r>
            <a:br>
              <a:rPr lang="en-GB" dirty="0"/>
            </a:br>
            <a:r>
              <a:rPr lang="en-GB" sz="2400" b="1" dirty="0"/>
              <a:t>Cifar100 (SIC!)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97F6-E3EB-D281-5B65-685B0EC6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en-GB" sz="2800" u="sng" dirty="0"/>
              <a:t>60k genuine ‘real’ &amp; 60k synthetic ‘fake’ images (5:1 </a:t>
            </a:r>
            <a:r>
              <a:rPr lang="en-GB" sz="2800" u="sng" dirty="0" err="1"/>
              <a:t>train:test</a:t>
            </a:r>
            <a:r>
              <a:rPr lang="en-GB" sz="2800" u="sng" dirty="0"/>
              <a:t> split)</a:t>
            </a:r>
          </a:p>
          <a:p>
            <a:r>
              <a:rPr lang="en-GB" sz="2800" u="sng" dirty="0"/>
              <a:t>Real: CIFAR10 dataset (32px, 10 content categories, not preserved)</a:t>
            </a:r>
          </a:p>
          <a:p>
            <a:r>
              <a:rPr lang="en-GB" sz="2800" u="sng" dirty="0"/>
              <a:t>Fake: generated via Stable Diffusion v1.4 for CIFAKE (Bird &amp; Lotfi, 2024)</a:t>
            </a:r>
          </a:p>
          <a:p>
            <a:pPr lvl="1"/>
            <a:r>
              <a:rPr lang="en-GB" sz="2400" u="sng" dirty="0"/>
              <a:t>Prompts to match content classes with variation</a:t>
            </a:r>
          </a:p>
          <a:p>
            <a:pPr lvl="1"/>
            <a:r>
              <a:rPr lang="en-GB" sz="2400" u="sng" dirty="0"/>
              <a:t>Generated at 512px, then downscaled to 32px to match CIFAR10 (full size images not available)</a:t>
            </a:r>
          </a:p>
        </p:txBody>
      </p:sp>
    </p:spTree>
    <p:extLst>
      <p:ext uri="{BB962C8B-B14F-4D97-AF65-F5344CB8AC3E}">
        <p14:creationId xmlns:p14="http://schemas.microsoft.com/office/powerpoint/2010/main" val="422375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0655B-E882-5BD5-5F35-C893A8E3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479CB-95B3-DE42-1B93-E34055A0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1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BA18-BBBF-E711-2A09-3C12E0EF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A034-E906-0B5B-FD79-61F7AA3D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1) Isolated: Binary image classification task</a:t>
            </a:r>
          </a:p>
          <a:p>
            <a:pPr lvl="1"/>
            <a:r>
              <a:rPr lang="en-GB" sz="2400" dirty="0"/>
              <a:t>A. Performance on CIFAKE, task difficulty</a:t>
            </a:r>
          </a:p>
          <a:p>
            <a:pPr lvl="1"/>
            <a:r>
              <a:rPr lang="en-GB" sz="2400" dirty="0"/>
              <a:t>B. Style-based channel attention (SRM), suitability and image generation review</a:t>
            </a:r>
          </a:p>
          <a:p>
            <a:pPr lvl="1"/>
            <a:endParaRPr lang="en-GB" sz="2400" dirty="0"/>
          </a:p>
          <a:p>
            <a:pPr marL="0" indent="0">
              <a:buNone/>
            </a:pPr>
            <a:r>
              <a:rPr lang="en-GB" sz="2800" dirty="0"/>
              <a:t>2) Transfer: applicability</a:t>
            </a:r>
          </a:p>
          <a:p>
            <a:pPr lvl="1"/>
            <a:r>
              <a:rPr lang="en-GB" sz="2400" dirty="0"/>
              <a:t>A. on real, similar images (CIFAR100)</a:t>
            </a:r>
          </a:p>
          <a:p>
            <a:pPr lvl="1"/>
            <a:r>
              <a:rPr lang="en-GB" sz="2400" dirty="0"/>
              <a:t>B. on real and fake, </a:t>
            </a:r>
            <a:r>
              <a:rPr lang="en-GB" sz="2400" dirty="0" err="1"/>
              <a:t>disssimilar</a:t>
            </a:r>
            <a:r>
              <a:rPr lang="en-GB" sz="2400" dirty="0"/>
              <a:t> images (AGIRI)</a:t>
            </a:r>
          </a:p>
        </p:txBody>
      </p:sp>
    </p:spTree>
    <p:extLst>
      <p:ext uri="{BB962C8B-B14F-4D97-AF65-F5344CB8AC3E}">
        <p14:creationId xmlns:p14="http://schemas.microsoft.com/office/powerpoint/2010/main" val="2387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62D1C-A848-4BFC-F5F8-5AA67B99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071E-75F8-9275-612A-D2E58A24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br>
              <a:rPr lang="en-GB" dirty="0"/>
            </a:br>
            <a:r>
              <a:rPr lang="en-GB" sz="2800" b="1" dirty="0"/>
              <a:t>1) Binary Image classification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4D08-DC50-A0CC-2153-C1FFB0E0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800" dirty="0"/>
              <a:t>Performance on CIFAKE, task difficulty</a:t>
            </a:r>
          </a:p>
          <a:p>
            <a:pPr lvl="1"/>
            <a:r>
              <a:rPr lang="en-GB" sz="2400" dirty="0"/>
              <a:t>Train CNN based on cifar10_tutorial.ipynb (modified for binary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2801581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1631"/>
      </a:dk2>
      <a:lt2>
        <a:srgbClr val="F0F3F3"/>
      </a:lt2>
      <a:accent1>
        <a:srgbClr val="D73851"/>
      </a:accent1>
      <a:accent2>
        <a:srgbClr val="C62781"/>
      </a:accent2>
      <a:accent3>
        <a:srgbClr val="D738D5"/>
      </a:accent3>
      <a:accent4>
        <a:srgbClr val="8527C6"/>
      </a:accent4>
      <a:accent5>
        <a:srgbClr val="5538D7"/>
      </a:accent5>
      <a:accent6>
        <a:srgbClr val="274CC6"/>
      </a:accent6>
      <a:hlink>
        <a:srgbClr val="784FC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</TotalTime>
  <Words>672</Words>
  <Application>Microsoft Macintosh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Gill Sans MT</vt:lpstr>
      <vt:lpstr>Wingdings 2</vt:lpstr>
      <vt:lpstr>DividendVTI</vt:lpstr>
      <vt:lpstr>Synthetic image detection</vt:lpstr>
      <vt:lpstr>Contents</vt:lpstr>
      <vt:lpstr>Research Motivation</vt:lpstr>
      <vt:lpstr>Data</vt:lpstr>
      <vt:lpstr>Data – Training Cifake (Bird, 2023)</vt:lpstr>
      <vt:lpstr>Data – testing Cifar100 (SIC!)</vt:lpstr>
      <vt:lpstr>MEthods</vt:lpstr>
      <vt:lpstr>Methods</vt:lpstr>
      <vt:lpstr>Methods 1) Binary Image classification</vt:lpstr>
      <vt:lpstr>Methods 1) Binary Image classification</vt:lpstr>
      <vt:lpstr>Methods 1) Binary Image classification</vt:lpstr>
      <vt:lpstr>Methods 1) Binary Image classification</vt:lpstr>
      <vt:lpstr>Methods 1) Binary Image classification</vt:lpstr>
      <vt:lpstr>Methods 1) Binary Image classification</vt:lpstr>
      <vt:lpstr>Methods 1) Binary Image classification</vt:lpstr>
      <vt:lpstr>Methods 2) TRAnsfer</vt:lpstr>
      <vt:lpstr>results</vt:lpstr>
      <vt:lpstr>Results CIFAKE</vt:lpstr>
      <vt:lpstr>Results TRansfer</vt:lpstr>
      <vt:lpstr>Analysis</vt:lpstr>
      <vt:lpstr>Analysis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Suchardt</dc:creator>
  <cp:lastModifiedBy>Jacob Suchardt</cp:lastModifiedBy>
  <cp:revision>19</cp:revision>
  <dcterms:created xsi:type="dcterms:W3CDTF">2025-01-07T11:53:23Z</dcterms:created>
  <dcterms:modified xsi:type="dcterms:W3CDTF">2025-01-12T09:44:24Z</dcterms:modified>
</cp:coreProperties>
</file>