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8"/>
    <p:restoredTop sz="94666"/>
  </p:normalViewPr>
  <p:slideViewPr>
    <p:cSldViewPr snapToGrid="0">
      <p:cViewPr>
        <p:scale>
          <a:sx n="57" d="100"/>
          <a:sy n="57" d="100"/>
        </p:scale>
        <p:origin x="776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1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58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C2BB4-6E60-21BB-D9E2-A3F58547D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Synthetic image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48A4E-291B-8065-DDB3-88E2100AB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163786"/>
            <a:ext cx="3511233" cy="1723048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LT2318 </a:t>
            </a:r>
            <a:r>
              <a:rPr lang="en-GB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Artifical</a:t>
            </a:r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intelligence: cognitive systems</a:t>
            </a:r>
          </a:p>
          <a:p>
            <a:endParaRPr lang="en-GB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Jacob </a:t>
            </a:r>
            <a:r>
              <a:rPr lang="en-GB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Suchardt</a:t>
            </a:r>
            <a:endParaRPr lang="en-GB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blue and black vertical lines&#10;&#10;Description automatically generated">
            <a:extLst>
              <a:ext uri="{FF2B5EF4-FFF2-40B4-BE49-F238E27FC236}">
                <a16:creationId xmlns:a16="http://schemas.microsoft.com/office/drawing/2014/main" id="{3D72F62D-A667-7A52-3110-0BF3253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6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4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1AD69-E71E-6110-7EFE-9E8EF430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59437D-3813-D43B-008B-A129FCA3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GB" sz="3200" dirty="0"/>
              <a:t>Research motivation</a:t>
            </a:r>
          </a:p>
          <a:p>
            <a:r>
              <a:rPr lang="en-GB" sz="3200" dirty="0"/>
              <a:t>Data</a:t>
            </a:r>
          </a:p>
          <a:p>
            <a:r>
              <a:rPr lang="en-GB" sz="3200" dirty="0"/>
              <a:t>Methods</a:t>
            </a:r>
          </a:p>
          <a:p>
            <a:r>
              <a:rPr lang="en-GB" sz="3200" dirty="0"/>
              <a:t>Results</a:t>
            </a:r>
          </a:p>
          <a:p>
            <a:r>
              <a:rPr lang="en-GB" sz="3200" dirty="0"/>
              <a:t>Analysis</a:t>
            </a:r>
          </a:p>
          <a:p>
            <a:r>
              <a:rPr lang="en-GB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89939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0E07-2DEB-75AF-97B7-7B2F5442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37E6-8214-7309-FF10-003F1909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generated images</a:t>
            </a:r>
          </a:p>
          <a:p>
            <a:r>
              <a:rPr lang="en-GB" dirty="0"/>
              <a:t>Recognition/distinction via ML methods</a:t>
            </a:r>
          </a:p>
          <a:p>
            <a:r>
              <a:rPr lang="en-GB" dirty="0"/>
              <a:t>? Performance: isolated, generalisability, applicability, difficulty of task</a:t>
            </a:r>
          </a:p>
          <a:p>
            <a:r>
              <a:rPr lang="en-GB" dirty="0"/>
              <a:t>? what features are being attended to; usability of attention</a:t>
            </a:r>
          </a:p>
        </p:txBody>
      </p:sp>
    </p:spTree>
    <p:extLst>
      <p:ext uri="{BB962C8B-B14F-4D97-AF65-F5344CB8AC3E}">
        <p14:creationId xmlns:p14="http://schemas.microsoft.com/office/powerpoint/2010/main" val="20321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B734-13E9-4FFB-B139-9D9332F7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84FE-1141-6C95-EB98-25AD299A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CIFAKE (SIC!)</a:t>
            </a:r>
          </a:p>
          <a:p>
            <a:r>
              <a:rPr lang="en-GB" dirty="0"/>
              <a:t>Generated to mimic CIFAR in resolution &amp; content</a:t>
            </a:r>
          </a:p>
          <a:p>
            <a:r>
              <a:rPr lang="en-GB" dirty="0"/>
              <a:t>50k Images generated via ???; then downscaled to match CIFAR 50k</a:t>
            </a:r>
          </a:p>
          <a:p>
            <a:r>
              <a:rPr lang="en-GB" dirty="0"/>
              <a:t>Only tagged with real/fake; categories not preserved</a:t>
            </a:r>
          </a:p>
        </p:txBody>
      </p:sp>
    </p:spTree>
    <p:extLst>
      <p:ext uri="{BB962C8B-B14F-4D97-AF65-F5344CB8AC3E}">
        <p14:creationId xmlns:p14="http://schemas.microsoft.com/office/powerpoint/2010/main" val="11661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BA18-BBBF-E711-2A09-3C12E0EF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A034-E906-0B5B-FD79-61F7AA3D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image classification task</a:t>
            </a:r>
          </a:p>
          <a:p>
            <a:r>
              <a:rPr lang="en-GB" dirty="0"/>
              <a:t>Building on CIFAR10 tutorial notebook</a:t>
            </a:r>
          </a:p>
          <a:p>
            <a:r>
              <a:rPr lang="en-GB" dirty="0"/>
              <a:t>Attention: SRM </a:t>
            </a:r>
          </a:p>
        </p:txBody>
      </p:sp>
    </p:spTree>
    <p:extLst>
      <p:ext uri="{BB962C8B-B14F-4D97-AF65-F5344CB8AC3E}">
        <p14:creationId xmlns:p14="http://schemas.microsoft.com/office/powerpoint/2010/main" val="23872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74E-1CEA-2EE4-2681-520A8826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5002-494C-6EF3-B683-52C41F95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0DE-1461-27E8-9F6F-B760B2EF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3A22-2419-9F95-B937-73E28C51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0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E690-8E28-FFBC-7F47-AD6B3CBB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06B2-6FEA-AB53-D3C3-A753EC2C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497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1631"/>
      </a:dk2>
      <a:lt2>
        <a:srgbClr val="F0F3F3"/>
      </a:lt2>
      <a:accent1>
        <a:srgbClr val="D73851"/>
      </a:accent1>
      <a:accent2>
        <a:srgbClr val="C62781"/>
      </a:accent2>
      <a:accent3>
        <a:srgbClr val="D738D5"/>
      </a:accent3>
      <a:accent4>
        <a:srgbClr val="8527C6"/>
      </a:accent4>
      <a:accent5>
        <a:srgbClr val="5538D7"/>
      </a:accent5>
      <a:accent6>
        <a:srgbClr val="274CC6"/>
      </a:accent6>
      <a:hlink>
        <a:srgbClr val="784FC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103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DividendVTI</vt:lpstr>
      <vt:lpstr>Synthetic image detection</vt:lpstr>
      <vt:lpstr>Contents</vt:lpstr>
      <vt:lpstr>Research Motivation</vt:lpstr>
      <vt:lpstr>Data</vt:lpstr>
      <vt:lpstr>Methods</vt:lpstr>
      <vt:lpstr>Results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Suchardt</dc:creator>
  <cp:lastModifiedBy>Jacob Suchardt</cp:lastModifiedBy>
  <cp:revision>1</cp:revision>
  <dcterms:created xsi:type="dcterms:W3CDTF">2025-01-07T11:53:23Z</dcterms:created>
  <dcterms:modified xsi:type="dcterms:W3CDTF">2025-01-09T09:17:31Z</dcterms:modified>
</cp:coreProperties>
</file>