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92A"/>
    <a:srgbClr val="C90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8221A-4502-45ED-8544-E0341D16C386}" v="161" dt="2024-02-08T13:32:24.851"/>
    <p1510:client id="{CB48BA8B-4958-4355-B792-724187DA1749}" v="25" dt="2024-02-08T13:34:37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wlings, Joshua - OBR" userId="be33a36d-90b8-47bc-afe5-9b02899b9db3" providerId="ADAL" clId="{CB48BA8B-4958-4355-B792-724187DA1749}"/>
    <pc:docChg chg="undo custSel addSld delSld modSld">
      <pc:chgData name="Rawlings, Joshua - OBR" userId="be33a36d-90b8-47bc-afe5-9b02899b9db3" providerId="ADAL" clId="{CB48BA8B-4958-4355-B792-724187DA1749}" dt="2024-02-08T13:34:37.786" v="890" actId="20577"/>
      <pc:docMkLst>
        <pc:docMk/>
      </pc:docMkLst>
      <pc:sldChg chg="addSp modSp mod">
        <pc:chgData name="Rawlings, Joshua - OBR" userId="be33a36d-90b8-47bc-afe5-9b02899b9db3" providerId="ADAL" clId="{CB48BA8B-4958-4355-B792-724187DA1749}" dt="2024-02-08T13:26:36.186" v="874"/>
        <pc:sldMkLst>
          <pc:docMk/>
          <pc:sldMk cId="2662427474" sldId="256"/>
        </pc:sldMkLst>
        <pc:spChg chg="mod">
          <ac:chgData name="Rawlings, Joshua - OBR" userId="be33a36d-90b8-47bc-afe5-9b02899b9db3" providerId="ADAL" clId="{CB48BA8B-4958-4355-B792-724187DA1749}" dt="2024-02-08T10:48:54.376" v="822" actId="20577"/>
          <ac:spMkLst>
            <pc:docMk/>
            <pc:sldMk cId="2662427474" sldId="256"/>
            <ac:spMk id="2" creationId="{D6CD1AC6-5705-7E54-8D65-3044C108118F}"/>
          </ac:spMkLst>
        </pc:spChg>
        <pc:spChg chg="mod">
          <ac:chgData name="Rawlings, Joshua - OBR" userId="be33a36d-90b8-47bc-afe5-9b02899b9db3" providerId="ADAL" clId="{CB48BA8B-4958-4355-B792-724187DA1749}" dt="2024-02-08T10:49:07.220" v="855" actId="20577"/>
          <ac:spMkLst>
            <pc:docMk/>
            <pc:sldMk cId="2662427474" sldId="256"/>
            <ac:spMk id="3" creationId="{EB505B4A-9CD3-3B44-DD2F-F6B60F91B586}"/>
          </ac:spMkLst>
        </pc:spChg>
        <pc:spChg chg="add mod">
          <ac:chgData name="Rawlings, Joshua - OBR" userId="be33a36d-90b8-47bc-afe5-9b02899b9db3" providerId="ADAL" clId="{CB48BA8B-4958-4355-B792-724187DA1749}" dt="2024-02-08T13:26:25.998" v="870"/>
          <ac:spMkLst>
            <pc:docMk/>
            <pc:sldMk cId="2662427474" sldId="256"/>
            <ac:spMk id="4" creationId="{14873699-F50E-F8D1-4460-E7D98FA7D717}"/>
          </ac:spMkLst>
        </pc:spChg>
        <pc:spChg chg="add mod">
          <ac:chgData name="Rawlings, Joshua - OBR" userId="be33a36d-90b8-47bc-afe5-9b02899b9db3" providerId="ADAL" clId="{CB48BA8B-4958-4355-B792-724187DA1749}" dt="2024-02-08T13:26:31.264" v="872"/>
          <ac:spMkLst>
            <pc:docMk/>
            <pc:sldMk cId="2662427474" sldId="256"/>
            <ac:spMk id="5" creationId="{A7FC858A-4390-BF60-D034-75B04AC3FF57}"/>
          </ac:spMkLst>
        </pc:spChg>
        <pc:spChg chg="add mod">
          <ac:chgData name="Rawlings, Joshua - OBR" userId="be33a36d-90b8-47bc-afe5-9b02899b9db3" providerId="ADAL" clId="{CB48BA8B-4958-4355-B792-724187DA1749}" dt="2024-02-08T13:26:36.186" v="874"/>
          <ac:spMkLst>
            <pc:docMk/>
            <pc:sldMk cId="2662427474" sldId="256"/>
            <ac:spMk id="9" creationId="{BAFF69DF-B746-55C4-7A88-1D34C5539599}"/>
          </ac:spMkLst>
        </pc:spChg>
      </pc:sldChg>
      <pc:sldChg chg="addSp delSp modSp del mod">
        <pc:chgData name="Rawlings, Joshua - OBR" userId="be33a36d-90b8-47bc-afe5-9b02899b9db3" providerId="ADAL" clId="{CB48BA8B-4958-4355-B792-724187DA1749}" dt="2024-02-08T13:26:38.102" v="875" actId="47"/>
        <pc:sldMkLst>
          <pc:docMk/>
          <pc:sldMk cId="1580581516" sldId="257"/>
        </pc:sldMkLst>
        <pc:spChg chg="add del mod">
          <ac:chgData name="Rawlings, Joshua - OBR" userId="be33a36d-90b8-47bc-afe5-9b02899b9db3" providerId="ADAL" clId="{CB48BA8B-4958-4355-B792-724187DA1749}" dt="2024-02-08T13:26:35.186" v="873" actId="21"/>
          <ac:spMkLst>
            <pc:docMk/>
            <pc:sldMk cId="1580581516" sldId="257"/>
            <ac:spMk id="4" creationId="{4564C267-AE96-ED0E-7FC9-FD23FDDA2CA5}"/>
          </ac:spMkLst>
        </pc:spChg>
        <pc:spChg chg="del mod">
          <ac:chgData name="Rawlings, Joshua - OBR" userId="be33a36d-90b8-47bc-afe5-9b02899b9db3" providerId="ADAL" clId="{CB48BA8B-4958-4355-B792-724187DA1749}" dt="2024-02-08T13:26:25.014" v="869" actId="21"/>
          <ac:spMkLst>
            <pc:docMk/>
            <pc:sldMk cId="1580581516" sldId="257"/>
            <ac:spMk id="16" creationId="{36CED4E2-E91E-C668-4B98-F1F2BA9278D3}"/>
          </ac:spMkLst>
        </pc:spChg>
        <pc:spChg chg="del">
          <ac:chgData name="Rawlings, Joshua - OBR" userId="be33a36d-90b8-47bc-afe5-9b02899b9db3" providerId="ADAL" clId="{CB48BA8B-4958-4355-B792-724187DA1749}" dt="2024-02-08T13:26:30.323" v="871" actId="21"/>
          <ac:spMkLst>
            <pc:docMk/>
            <pc:sldMk cId="1580581516" sldId="257"/>
            <ac:spMk id="26" creationId="{2731B9C8-D5DE-954A-05A1-B2C5897D9ED4}"/>
          </ac:spMkLst>
        </pc:spChg>
        <pc:picChg chg="add del mod">
          <ac:chgData name="Rawlings, Joshua - OBR" userId="be33a36d-90b8-47bc-afe5-9b02899b9db3" providerId="ADAL" clId="{CB48BA8B-4958-4355-B792-724187DA1749}" dt="2024-02-08T05:51:59.989" v="27" actId="478"/>
          <ac:picMkLst>
            <pc:docMk/>
            <pc:sldMk cId="1580581516" sldId="257"/>
            <ac:picMk id="3" creationId="{589AC6B4-A3DB-28EE-EA1D-82ECCB1EB58C}"/>
          </ac:picMkLst>
        </pc:picChg>
        <pc:picChg chg="add mod">
          <ac:chgData name="Rawlings, Joshua - OBR" userId="be33a36d-90b8-47bc-afe5-9b02899b9db3" providerId="ADAL" clId="{CB48BA8B-4958-4355-B792-724187DA1749}" dt="2024-02-08T11:25:19.826" v="866" actId="2085"/>
          <ac:picMkLst>
            <pc:docMk/>
            <pc:sldMk cId="1580581516" sldId="257"/>
            <ac:picMk id="3" creationId="{64E81320-1ADF-7B6D-2E7D-B1BBDF0DEFCA}"/>
          </ac:picMkLst>
        </pc:picChg>
        <pc:picChg chg="del mod">
          <ac:chgData name="Rawlings, Joshua - OBR" userId="be33a36d-90b8-47bc-afe5-9b02899b9db3" providerId="ADAL" clId="{CB48BA8B-4958-4355-B792-724187DA1749}" dt="2024-02-08T11:24:14.763" v="856" actId="478"/>
          <ac:picMkLst>
            <pc:docMk/>
            <pc:sldMk cId="1580581516" sldId="257"/>
            <ac:picMk id="5" creationId="{6B84B9A8-D45B-7B71-2007-06C8685484F5}"/>
          </ac:picMkLst>
        </pc:picChg>
        <pc:picChg chg="add mod ord">
          <ac:chgData name="Rawlings, Joshua - OBR" userId="be33a36d-90b8-47bc-afe5-9b02899b9db3" providerId="ADAL" clId="{CB48BA8B-4958-4355-B792-724187DA1749}" dt="2024-02-08T05:52:12.875" v="30" actId="167"/>
          <ac:picMkLst>
            <pc:docMk/>
            <pc:sldMk cId="1580581516" sldId="257"/>
            <ac:picMk id="10" creationId="{0CBC6CF1-CDAE-09F2-8BEB-824172B207C0}"/>
          </ac:picMkLst>
        </pc:picChg>
        <pc:picChg chg="mod">
          <ac:chgData name="Rawlings, Joshua - OBR" userId="be33a36d-90b8-47bc-afe5-9b02899b9db3" providerId="ADAL" clId="{CB48BA8B-4958-4355-B792-724187DA1749}" dt="2024-02-08T11:25:24.092" v="867" actId="2085"/>
          <ac:picMkLst>
            <pc:docMk/>
            <pc:sldMk cId="1580581516" sldId="257"/>
            <ac:picMk id="25" creationId="{D77F3A5B-B1D2-DB84-4CF9-688338940FCF}"/>
          </ac:picMkLst>
        </pc:picChg>
      </pc:sldChg>
      <pc:sldChg chg="addSp delSp modSp add mod">
        <pc:chgData name="Rawlings, Joshua - OBR" userId="be33a36d-90b8-47bc-afe5-9b02899b9db3" providerId="ADAL" clId="{CB48BA8B-4958-4355-B792-724187DA1749}" dt="2024-02-08T10:46:52.140" v="763" actId="33524"/>
        <pc:sldMkLst>
          <pc:docMk/>
          <pc:sldMk cId="3041206637" sldId="258"/>
        </pc:sldMkLst>
        <pc:spChg chg="mod">
          <ac:chgData name="Rawlings, Joshua - OBR" userId="be33a36d-90b8-47bc-afe5-9b02899b9db3" providerId="ADAL" clId="{CB48BA8B-4958-4355-B792-724187DA1749}" dt="2024-02-08T10:46:52.140" v="763" actId="33524"/>
          <ac:spMkLst>
            <pc:docMk/>
            <pc:sldMk cId="3041206637" sldId="258"/>
            <ac:spMk id="4" creationId="{4564C267-AE96-ED0E-7FC9-FD23FDDA2CA5}"/>
          </ac:spMkLst>
        </pc:spChg>
        <pc:spChg chg="mod">
          <ac:chgData name="Rawlings, Joshua - OBR" userId="be33a36d-90b8-47bc-afe5-9b02899b9db3" providerId="ADAL" clId="{CB48BA8B-4958-4355-B792-724187DA1749}" dt="2024-02-08T10:44:32.904" v="353" actId="2085"/>
          <ac:spMkLst>
            <pc:docMk/>
            <pc:sldMk cId="3041206637" sldId="258"/>
            <ac:spMk id="16" creationId="{36CED4E2-E91E-C668-4B98-F1F2BA9278D3}"/>
          </ac:spMkLst>
        </pc:spChg>
        <pc:spChg chg="add mod">
          <ac:chgData name="Rawlings, Joshua - OBR" userId="be33a36d-90b8-47bc-afe5-9b02899b9db3" providerId="ADAL" clId="{CB48BA8B-4958-4355-B792-724187DA1749}" dt="2024-02-08T10:46:11.726" v="642" actId="20577"/>
          <ac:spMkLst>
            <pc:docMk/>
            <pc:sldMk cId="3041206637" sldId="258"/>
            <ac:spMk id="22" creationId="{8809BF39-0817-97E0-D8F2-84A8BA2E8F7B}"/>
          </ac:spMkLst>
        </pc:spChg>
        <pc:spChg chg="mod">
          <ac:chgData name="Rawlings, Joshua - OBR" userId="be33a36d-90b8-47bc-afe5-9b02899b9db3" providerId="ADAL" clId="{CB48BA8B-4958-4355-B792-724187DA1749}" dt="2024-02-08T10:45:22.326" v="516" actId="20577"/>
          <ac:spMkLst>
            <pc:docMk/>
            <pc:sldMk cId="3041206637" sldId="258"/>
            <ac:spMk id="26" creationId="{2731B9C8-D5DE-954A-05A1-B2C5897D9ED4}"/>
          </ac:spMkLst>
        </pc:spChg>
        <pc:graphicFrameChg chg="add del mod">
          <ac:chgData name="Rawlings, Joshua - OBR" userId="be33a36d-90b8-47bc-afe5-9b02899b9db3" providerId="ADAL" clId="{CB48BA8B-4958-4355-B792-724187DA1749}" dt="2024-02-08T10:29:09.423" v="169" actId="12084"/>
          <ac:graphicFrameMkLst>
            <pc:docMk/>
            <pc:sldMk cId="3041206637" sldId="258"/>
            <ac:graphicFrameMk id="21" creationId="{95EC2388-5500-FD25-D014-E83AEEB134C0}"/>
          </ac:graphicFrameMkLst>
        </pc:graphicFrameChg>
        <pc:picChg chg="add del mod">
          <ac:chgData name="Rawlings, Joshua - OBR" userId="be33a36d-90b8-47bc-afe5-9b02899b9db3" providerId="ADAL" clId="{CB48BA8B-4958-4355-B792-724187DA1749}" dt="2024-02-08T10:22:06.011" v="145" actId="478"/>
          <ac:picMkLst>
            <pc:docMk/>
            <pc:sldMk cId="3041206637" sldId="258"/>
            <ac:picMk id="3" creationId="{69CCF757-065A-2E73-A454-F76F3BBB6E5A}"/>
          </ac:picMkLst>
        </pc:picChg>
        <pc:picChg chg="del">
          <ac:chgData name="Rawlings, Joshua - OBR" userId="be33a36d-90b8-47bc-afe5-9b02899b9db3" providerId="ADAL" clId="{CB48BA8B-4958-4355-B792-724187DA1749}" dt="2024-02-08T10:01:14.859" v="139" actId="478"/>
          <ac:picMkLst>
            <pc:docMk/>
            <pc:sldMk cId="3041206637" sldId="258"/>
            <ac:picMk id="5" creationId="{6B84B9A8-D45B-7B71-2007-06C8685484F5}"/>
          </ac:picMkLst>
        </pc:picChg>
        <pc:picChg chg="del">
          <ac:chgData name="Rawlings, Joshua - OBR" userId="be33a36d-90b8-47bc-afe5-9b02899b9db3" providerId="ADAL" clId="{CB48BA8B-4958-4355-B792-724187DA1749}" dt="2024-02-08T10:01:15.722" v="141" actId="478"/>
          <ac:picMkLst>
            <pc:docMk/>
            <pc:sldMk cId="3041206637" sldId="258"/>
            <ac:picMk id="10" creationId="{0CBC6CF1-CDAE-09F2-8BEB-824172B207C0}"/>
          </ac:picMkLst>
        </pc:picChg>
        <pc:picChg chg="add del mod ord">
          <ac:chgData name="Rawlings, Joshua - OBR" userId="be33a36d-90b8-47bc-afe5-9b02899b9db3" providerId="ADAL" clId="{CB48BA8B-4958-4355-B792-724187DA1749}" dt="2024-02-08T10:44:34.328" v="354" actId="2085"/>
          <ac:picMkLst>
            <pc:docMk/>
            <pc:sldMk cId="3041206637" sldId="258"/>
            <ac:picMk id="13" creationId="{519C2ECD-733D-C3E7-D8AD-10843ED56526}"/>
          </ac:picMkLst>
        </pc:picChg>
        <pc:picChg chg="add mod ord">
          <ac:chgData name="Rawlings, Joshua - OBR" userId="be33a36d-90b8-47bc-afe5-9b02899b9db3" providerId="ADAL" clId="{CB48BA8B-4958-4355-B792-724187DA1749}" dt="2024-02-08T10:31:16.586" v="198" actId="167"/>
          <ac:picMkLst>
            <pc:docMk/>
            <pc:sldMk cId="3041206637" sldId="258"/>
            <ac:picMk id="15" creationId="{C0F5F5DE-9A1F-D5DF-A9C9-D08700D21A01}"/>
          </ac:picMkLst>
        </pc:picChg>
        <pc:picChg chg="add mod ord">
          <ac:chgData name="Rawlings, Joshua - OBR" userId="be33a36d-90b8-47bc-afe5-9b02899b9db3" providerId="ADAL" clId="{CB48BA8B-4958-4355-B792-724187DA1749}" dt="2024-02-08T10:45:39.811" v="520" actId="1076"/>
          <ac:picMkLst>
            <pc:docMk/>
            <pc:sldMk cId="3041206637" sldId="258"/>
            <ac:picMk id="18" creationId="{6E3EC1B6-4B1C-027A-72B2-34E18D0C38DC}"/>
          </ac:picMkLst>
        </pc:picChg>
        <pc:picChg chg="add mod ord">
          <ac:chgData name="Rawlings, Joshua - OBR" userId="be33a36d-90b8-47bc-afe5-9b02899b9db3" providerId="ADAL" clId="{CB48BA8B-4958-4355-B792-724187DA1749}" dt="2024-02-08T10:31:14.831" v="197" actId="167"/>
          <ac:picMkLst>
            <pc:docMk/>
            <pc:sldMk cId="3041206637" sldId="258"/>
            <ac:picMk id="20" creationId="{457DBBAC-DFC3-C867-9BA1-CE874B2C1E41}"/>
          </ac:picMkLst>
        </pc:picChg>
        <pc:picChg chg="del">
          <ac:chgData name="Rawlings, Joshua - OBR" userId="be33a36d-90b8-47bc-afe5-9b02899b9db3" providerId="ADAL" clId="{CB48BA8B-4958-4355-B792-724187DA1749}" dt="2024-02-08T10:01:15.257" v="140" actId="478"/>
          <ac:picMkLst>
            <pc:docMk/>
            <pc:sldMk cId="3041206637" sldId="258"/>
            <ac:picMk id="25" creationId="{D77F3A5B-B1D2-DB84-4CF9-688338940FCF}"/>
          </ac:picMkLst>
        </pc:picChg>
      </pc:sldChg>
      <pc:sldChg chg="addSp delSp modSp add mod">
        <pc:chgData name="Rawlings, Joshua - OBR" userId="be33a36d-90b8-47bc-afe5-9b02899b9db3" providerId="ADAL" clId="{CB48BA8B-4958-4355-B792-724187DA1749}" dt="2024-02-08T13:34:37.786" v="890" actId="20577"/>
        <pc:sldMkLst>
          <pc:docMk/>
          <pc:sldMk cId="2747802951" sldId="259"/>
        </pc:sldMkLst>
        <pc:spChg chg="mod">
          <ac:chgData name="Rawlings, Joshua - OBR" userId="be33a36d-90b8-47bc-afe5-9b02899b9db3" providerId="ADAL" clId="{CB48BA8B-4958-4355-B792-724187DA1749}" dt="2024-02-08T13:34:37.786" v="890" actId="20577"/>
          <ac:spMkLst>
            <pc:docMk/>
            <pc:sldMk cId="2747802951" sldId="259"/>
            <ac:spMk id="22" creationId="{8809BF39-0817-97E0-D8F2-84A8BA2E8F7B}"/>
          </ac:spMkLst>
        </pc:spChg>
        <pc:picChg chg="add del">
          <ac:chgData name="Rawlings, Joshua - OBR" userId="be33a36d-90b8-47bc-afe5-9b02899b9db3" providerId="ADAL" clId="{CB48BA8B-4958-4355-B792-724187DA1749}" dt="2024-02-08T13:34:24.395" v="884" actId="22"/>
          <ac:picMkLst>
            <pc:docMk/>
            <pc:sldMk cId="2747802951" sldId="259"/>
            <ac:picMk id="14" creationId="{298F64AC-F896-467F-2D0C-0FBD97CBC8F1}"/>
          </ac:picMkLst>
        </pc:picChg>
      </pc:sldChg>
      <pc:sldChg chg="addSp new del mod">
        <pc:chgData name="Rawlings, Joshua - OBR" userId="be33a36d-90b8-47bc-afe5-9b02899b9db3" providerId="ADAL" clId="{CB48BA8B-4958-4355-B792-724187DA1749}" dt="2024-02-08T13:32:32.797" v="882" actId="47"/>
        <pc:sldMkLst>
          <pc:docMk/>
          <pc:sldMk cId="2528742465" sldId="260"/>
        </pc:sldMkLst>
        <pc:picChg chg="add">
          <ac:chgData name="Rawlings, Joshua - OBR" userId="be33a36d-90b8-47bc-afe5-9b02899b9db3" providerId="ADAL" clId="{CB48BA8B-4958-4355-B792-724187DA1749}" dt="2024-02-08T13:27:19.437" v="878" actId="22"/>
          <ac:picMkLst>
            <pc:docMk/>
            <pc:sldMk cId="2528742465" sldId="260"/>
            <ac:picMk id="5" creationId="{166D2CD0-1DF0-AB96-5990-1548B9397674}"/>
          </ac:picMkLst>
        </pc:picChg>
        <pc:picChg chg="add">
          <ac:chgData name="Rawlings, Joshua - OBR" userId="be33a36d-90b8-47bc-afe5-9b02899b9db3" providerId="ADAL" clId="{CB48BA8B-4958-4355-B792-724187DA1749}" dt="2024-02-08T13:27:38.515" v="879" actId="22"/>
          <ac:picMkLst>
            <pc:docMk/>
            <pc:sldMk cId="2528742465" sldId="260"/>
            <ac:picMk id="7" creationId="{A5805EEA-2F07-76E8-B8BC-FFC1944005AE}"/>
          </ac:picMkLst>
        </pc:picChg>
        <pc:picChg chg="add">
          <ac:chgData name="Rawlings, Joshua - OBR" userId="be33a36d-90b8-47bc-afe5-9b02899b9db3" providerId="ADAL" clId="{CB48BA8B-4958-4355-B792-724187DA1749}" dt="2024-02-08T13:27:57.604" v="880" actId="22"/>
          <ac:picMkLst>
            <pc:docMk/>
            <pc:sldMk cId="2528742465" sldId="260"/>
            <ac:picMk id="9" creationId="{E2F66AD3-07D0-38AB-D944-7EF2AD1A5898}"/>
          </ac:picMkLst>
        </pc:picChg>
        <pc:picChg chg="add">
          <ac:chgData name="Rawlings, Joshua - OBR" userId="be33a36d-90b8-47bc-afe5-9b02899b9db3" providerId="ADAL" clId="{CB48BA8B-4958-4355-B792-724187DA1749}" dt="2024-02-08T13:28:12.172" v="881" actId="22"/>
          <ac:picMkLst>
            <pc:docMk/>
            <pc:sldMk cId="2528742465" sldId="260"/>
            <ac:picMk id="11" creationId="{59C4210B-619E-5F5F-8FF9-FFFC77C4E7AD}"/>
          </ac:picMkLst>
        </pc:picChg>
      </pc:sldChg>
    </pc:docChg>
  </pc:docChgLst>
  <pc:docChgLst>
    <pc:chgData name="Rawlings, Joshua - OBR" userId="be33a36d-90b8-47bc-afe5-9b02899b9db3" providerId="ADAL" clId="{6388221A-4502-45ED-8544-E0341D16C386}"/>
    <pc:docChg chg="undo redo custSel modSld">
      <pc:chgData name="Rawlings, Joshua - OBR" userId="be33a36d-90b8-47bc-afe5-9b02899b9db3" providerId="ADAL" clId="{6388221A-4502-45ED-8544-E0341D16C386}" dt="2024-02-08T13:32:24.851" v="162" actId="20577"/>
      <pc:docMkLst>
        <pc:docMk/>
      </pc:docMkLst>
      <pc:sldChg chg="delSp modSp mod">
        <pc:chgData name="Rawlings, Joshua - OBR" userId="be33a36d-90b8-47bc-afe5-9b02899b9db3" providerId="ADAL" clId="{6388221A-4502-45ED-8544-E0341D16C386}" dt="2024-02-08T13:32:08.823" v="150"/>
        <pc:sldMkLst>
          <pc:docMk/>
          <pc:sldMk cId="2662427474" sldId="256"/>
        </pc:sldMkLst>
        <pc:spChg chg="del">
          <ac:chgData name="Rawlings, Joshua - OBR" userId="be33a36d-90b8-47bc-afe5-9b02899b9db3" providerId="ADAL" clId="{6388221A-4502-45ED-8544-E0341D16C386}" dt="2024-02-08T13:31:37.614" v="130" actId="478"/>
          <ac:spMkLst>
            <pc:docMk/>
            <pc:sldMk cId="2662427474" sldId="256"/>
            <ac:spMk id="4" creationId="{14873699-F50E-F8D1-4460-E7D98FA7D717}"/>
          </ac:spMkLst>
        </pc:spChg>
        <pc:spChg chg="del">
          <ac:chgData name="Rawlings, Joshua - OBR" userId="be33a36d-90b8-47bc-afe5-9b02899b9db3" providerId="ADAL" clId="{6388221A-4502-45ED-8544-E0341D16C386}" dt="2024-02-08T13:31:38.779" v="131" actId="478"/>
          <ac:spMkLst>
            <pc:docMk/>
            <pc:sldMk cId="2662427474" sldId="256"/>
            <ac:spMk id="5" creationId="{A7FC858A-4390-BF60-D034-75B04AC3FF57}"/>
          </ac:spMkLst>
        </pc:spChg>
        <pc:spChg chg="del mod">
          <ac:chgData name="Rawlings, Joshua - OBR" userId="be33a36d-90b8-47bc-afe5-9b02899b9db3" providerId="ADAL" clId="{6388221A-4502-45ED-8544-E0341D16C386}" dt="2024-02-08T13:32:08.823" v="150"/>
          <ac:spMkLst>
            <pc:docMk/>
            <pc:sldMk cId="2662427474" sldId="256"/>
            <ac:spMk id="9" creationId="{BAFF69DF-B746-55C4-7A88-1D34C5539599}"/>
          </ac:spMkLst>
        </pc:spChg>
      </pc:sldChg>
      <pc:sldChg chg="addSp delSp modSp mod">
        <pc:chgData name="Rawlings, Joshua - OBR" userId="be33a36d-90b8-47bc-afe5-9b02899b9db3" providerId="ADAL" clId="{6388221A-4502-45ED-8544-E0341D16C386}" dt="2024-02-08T13:32:24.851" v="162" actId="20577"/>
        <pc:sldMkLst>
          <pc:docMk/>
          <pc:sldMk cId="2747802951" sldId="259"/>
        </pc:sldMkLst>
        <pc:spChg chg="mod">
          <ac:chgData name="Rawlings, Joshua - OBR" userId="be33a36d-90b8-47bc-afe5-9b02899b9db3" providerId="ADAL" clId="{6388221A-4502-45ED-8544-E0341D16C386}" dt="2024-02-08T13:32:11.051" v="151"/>
          <ac:spMkLst>
            <pc:docMk/>
            <pc:sldMk cId="2747802951" sldId="259"/>
            <ac:spMk id="4" creationId="{4564C267-AE96-ED0E-7FC9-FD23FDDA2CA5}"/>
          </ac:spMkLst>
        </pc:spChg>
        <pc:spChg chg="add del mod">
          <ac:chgData name="Rawlings, Joshua - OBR" userId="be33a36d-90b8-47bc-afe5-9b02899b9db3" providerId="ADAL" clId="{6388221A-4502-45ED-8544-E0341D16C386}" dt="2024-02-08T13:30:27.204" v="73" actId="20577"/>
          <ac:spMkLst>
            <pc:docMk/>
            <pc:sldMk cId="2747802951" sldId="259"/>
            <ac:spMk id="16" creationId="{36CED4E2-E91E-C668-4B98-F1F2BA9278D3}"/>
          </ac:spMkLst>
        </pc:spChg>
        <pc:spChg chg="mod">
          <ac:chgData name="Rawlings, Joshua - OBR" userId="be33a36d-90b8-47bc-afe5-9b02899b9db3" providerId="ADAL" clId="{6388221A-4502-45ED-8544-E0341D16C386}" dt="2024-02-08T13:32:24.851" v="162" actId="20577"/>
          <ac:spMkLst>
            <pc:docMk/>
            <pc:sldMk cId="2747802951" sldId="259"/>
            <ac:spMk id="22" creationId="{8809BF39-0817-97E0-D8F2-84A8BA2E8F7B}"/>
          </ac:spMkLst>
        </pc:spChg>
        <pc:spChg chg="mod">
          <ac:chgData name="Rawlings, Joshua - OBR" userId="be33a36d-90b8-47bc-afe5-9b02899b9db3" providerId="ADAL" clId="{6388221A-4502-45ED-8544-E0341D16C386}" dt="2024-02-08T13:31:12.362" v="109"/>
          <ac:spMkLst>
            <pc:docMk/>
            <pc:sldMk cId="2747802951" sldId="259"/>
            <ac:spMk id="26" creationId="{2731B9C8-D5DE-954A-05A1-B2C5897D9ED4}"/>
          </ac:spMkLst>
        </pc:spChg>
        <pc:picChg chg="add mod ord">
          <ac:chgData name="Rawlings, Joshua - OBR" userId="be33a36d-90b8-47bc-afe5-9b02899b9db3" providerId="ADAL" clId="{6388221A-4502-45ED-8544-E0341D16C386}" dt="2024-02-08T13:30:31.874" v="74" actId="2085"/>
          <ac:picMkLst>
            <pc:docMk/>
            <pc:sldMk cId="2747802951" sldId="259"/>
            <ac:picMk id="2" creationId="{1898BADA-44EC-28A1-65D6-4AA88A89C661}"/>
          </ac:picMkLst>
        </pc:picChg>
        <pc:picChg chg="add mod ord">
          <ac:chgData name="Rawlings, Joshua - OBR" userId="be33a36d-90b8-47bc-afe5-9b02899b9db3" providerId="ADAL" clId="{6388221A-4502-45ED-8544-E0341D16C386}" dt="2024-02-08T13:30:56.273" v="103" actId="167"/>
          <ac:picMkLst>
            <pc:docMk/>
            <pc:sldMk cId="2747802951" sldId="259"/>
            <ac:picMk id="3" creationId="{915DDE53-D182-35C0-0B1A-F6308AB25953}"/>
          </ac:picMkLst>
        </pc:picChg>
        <pc:picChg chg="add mod ord">
          <ac:chgData name="Rawlings, Joshua - OBR" userId="be33a36d-90b8-47bc-afe5-9b02899b9db3" providerId="ADAL" clId="{6388221A-4502-45ED-8544-E0341D16C386}" dt="2024-02-08T13:32:19.737" v="159" actId="1035"/>
          <ac:picMkLst>
            <pc:docMk/>
            <pc:sldMk cId="2747802951" sldId="259"/>
            <ac:picMk id="5" creationId="{1C881823-EDAF-4979-5DAD-A550F1A54C82}"/>
          </ac:picMkLst>
        </pc:picChg>
        <pc:picChg chg="add mod ord">
          <ac:chgData name="Rawlings, Joshua - OBR" userId="be33a36d-90b8-47bc-afe5-9b02899b9db3" providerId="ADAL" clId="{6388221A-4502-45ED-8544-E0341D16C386}" dt="2024-02-08T13:32:21.623" v="161" actId="1035"/>
          <ac:picMkLst>
            <pc:docMk/>
            <pc:sldMk cId="2747802951" sldId="259"/>
            <ac:picMk id="9" creationId="{AC0E4C70-8722-CC4E-BE8B-B9ED0E74194A}"/>
          </ac:picMkLst>
        </pc:picChg>
        <pc:picChg chg="add del mod">
          <ac:chgData name="Rawlings, Joshua - OBR" userId="be33a36d-90b8-47bc-afe5-9b02899b9db3" providerId="ADAL" clId="{6388221A-4502-45ED-8544-E0341D16C386}" dt="2024-02-08T13:30:06.253" v="60" actId="478"/>
          <ac:picMkLst>
            <pc:docMk/>
            <pc:sldMk cId="2747802951" sldId="259"/>
            <ac:picMk id="13" creationId="{519C2ECD-733D-C3E7-D8AD-10843ED56526}"/>
          </ac:picMkLst>
        </pc:picChg>
        <pc:picChg chg="add del mod">
          <ac:chgData name="Rawlings, Joshua - OBR" userId="be33a36d-90b8-47bc-afe5-9b02899b9db3" providerId="ADAL" clId="{6388221A-4502-45ED-8544-E0341D16C386}" dt="2024-02-08T13:31:09.862" v="108" actId="478"/>
          <ac:picMkLst>
            <pc:docMk/>
            <pc:sldMk cId="2747802951" sldId="259"/>
            <ac:picMk id="15" creationId="{C0F5F5DE-9A1F-D5DF-A9C9-D08700D21A01}"/>
          </ac:picMkLst>
        </pc:picChg>
        <pc:picChg chg="del mod">
          <ac:chgData name="Rawlings, Joshua - OBR" userId="be33a36d-90b8-47bc-afe5-9b02899b9db3" providerId="ADAL" clId="{6388221A-4502-45ED-8544-E0341D16C386}" dt="2024-02-08T13:31:31.888" v="128" actId="478"/>
          <ac:picMkLst>
            <pc:docMk/>
            <pc:sldMk cId="2747802951" sldId="259"/>
            <ac:picMk id="18" creationId="{6E3EC1B6-4B1C-027A-72B2-34E18D0C38DC}"/>
          </ac:picMkLst>
        </pc:picChg>
        <pc:picChg chg="del mod">
          <ac:chgData name="Rawlings, Joshua - OBR" userId="be33a36d-90b8-47bc-afe5-9b02899b9db3" providerId="ADAL" clId="{6388221A-4502-45ED-8544-E0341D16C386}" dt="2024-02-08T13:32:00.671" v="147" actId="478"/>
          <ac:picMkLst>
            <pc:docMk/>
            <pc:sldMk cId="2747802951" sldId="259"/>
            <ac:picMk id="20" creationId="{457DBBAC-DFC3-C867-9BA1-CE874B2C1E41}"/>
          </ac:picMkLst>
        </pc:picChg>
      </pc:sldChg>
      <pc:sldChg chg="addSp delSp modSp mod">
        <pc:chgData name="Rawlings, Joshua - OBR" userId="be33a36d-90b8-47bc-afe5-9b02899b9db3" providerId="ADAL" clId="{6388221A-4502-45ED-8544-E0341D16C386}" dt="2024-02-08T13:31:45.033" v="132" actId="21"/>
        <pc:sldMkLst>
          <pc:docMk/>
          <pc:sldMk cId="2528742465" sldId="260"/>
        </pc:sldMkLst>
        <pc:spChg chg="del">
          <ac:chgData name="Rawlings, Joshua - OBR" userId="be33a36d-90b8-47bc-afe5-9b02899b9db3" providerId="ADAL" clId="{6388221A-4502-45ED-8544-E0341D16C386}" dt="2024-02-08T13:28:41.633" v="5" actId="478"/>
          <ac:spMkLst>
            <pc:docMk/>
            <pc:sldMk cId="2528742465" sldId="260"/>
            <ac:spMk id="2" creationId="{EA621596-C07A-E5FC-F37B-EF0F96DCC12B}"/>
          </ac:spMkLst>
        </pc:spChg>
        <pc:spChg chg="del">
          <ac:chgData name="Rawlings, Joshua - OBR" userId="be33a36d-90b8-47bc-afe5-9b02899b9db3" providerId="ADAL" clId="{6388221A-4502-45ED-8544-E0341D16C386}" dt="2024-02-08T13:28:41.171" v="4" actId="478"/>
          <ac:spMkLst>
            <pc:docMk/>
            <pc:sldMk cId="2528742465" sldId="260"/>
            <ac:spMk id="3" creationId="{472C8564-8F73-30ED-D244-9B90587E8203}"/>
          </ac:spMkLst>
        </pc:spChg>
        <pc:picChg chg="add del mod">
          <ac:chgData name="Rawlings, Joshua - OBR" userId="be33a36d-90b8-47bc-afe5-9b02899b9db3" providerId="ADAL" clId="{6388221A-4502-45ED-8544-E0341D16C386}" dt="2024-02-08T13:29:05.502" v="22" actId="478"/>
          <ac:picMkLst>
            <pc:docMk/>
            <pc:sldMk cId="2528742465" sldId="260"/>
            <ac:picMk id="4" creationId="{DB23503B-FDC1-3458-12AC-DA36E4210BF5}"/>
          </ac:picMkLst>
        </pc:picChg>
        <pc:picChg chg="del mod">
          <ac:chgData name="Rawlings, Joshua - OBR" userId="be33a36d-90b8-47bc-afe5-9b02899b9db3" providerId="ADAL" clId="{6388221A-4502-45ED-8544-E0341D16C386}" dt="2024-02-08T13:31:16.835" v="110" actId="21"/>
          <ac:picMkLst>
            <pc:docMk/>
            <pc:sldMk cId="2528742465" sldId="260"/>
            <ac:picMk id="5" creationId="{166D2CD0-1DF0-AB96-5990-1548B9397674}"/>
          </ac:picMkLst>
        </pc:picChg>
        <pc:picChg chg="add del mod">
          <ac:chgData name="Rawlings, Joshua - OBR" userId="be33a36d-90b8-47bc-afe5-9b02899b9db3" providerId="ADAL" clId="{6388221A-4502-45ED-8544-E0341D16C386}" dt="2024-02-08T13:29:03.746" v="19" actId="478"/>
          <ac:picMkLst>
            <pc:docMk/>
            <pc:sldMk cId="2528742465" sldId="260"/>
            <ac:picMk id="6" creationId="{BA38E7EA-EEFD-D6E9-7192-D6D8168FF795}"/>
          </ac:picMkLst>
        </pc:picChg>
        <pc:picChg chg="del mod">
          <ac:chgData name="Rawlings, Joshua - OBR" userId="be33a36d-90b8-47bc-afe5-9b02899b9db3" providerId="ADAL" clId="{6388221A-4502-45ED-8544-E0341D16C386}" dt="2024-02-08T13:30:36.739" v="75" actId="21"/>
          <ac:picMkLst>
            <pc:docMk/>
            <pc:sldMk cId="2528742465" sldId="260"/>
            <ac:picMk id="7" creationId="{A5805EEA-2F07-76E8-B8BC-FFC1944005AE}"/>
          </ac:picMkLst>
        </pc:picChg>
        <pc:picChg chg="add del mod">
          <ac:chgData name="Rawlings, Joshua - OBR" userId="be33a36d-90b8-47bc-afe5-9b02899b9db3" providerId="ADAL" clId="{6388221A-4502-45ED-8544-E0341D16C386}" dt="2024-02-08T13:29:32.294" v="29" actId="21"/>
          <ac:picMkLst>
            <pc:docMk/>
            <pc:sldMk cId="2528742465" sldId="260"/>
            <ac:picMk id="8" creationId="{DB69ADC8-69F2-734F-EB37-1DEB2C1B004B}"/>
          </ac:picMkLst>
        </pc:picChg>
        <pc:picChg chg="del mod">
          <ac:chgData name="Rawlings, Joshua - OBR" userId="be33a36d-90b8-47bc-afe5-9b02899b9db3" providerId="ADAL" clId="{6388221A-4502-45ED-8544-E0341D16C386}" dt="2024-02-08T13:31:45.033" v="132" actId="21"/>
          <ac:picMkLst>
            <pc:docMk/>
            <pc:sldMk cId="2528742465" sldId="260"/>
            <ac:picMk id="9" creationId="{E2F66AD3-07D0-38AB-D944-7EF2AD1A5898}"/>
          </ac:picMkLst>
        </pc:picChg>
        <pc:picChg chg="del mod">
          <ac:chgData name="Rawlings, Joshua - OBR" userId="be33a36d-90b8-47bc-afe5-9b02899b9db3" providerId="ADAL" clId="{6388221A-4502-45ED-8544-E0341D16C386}" dt="2024-02-08T13:29:00.776" v="15" actId="478"/>
          <ac:picMkLst>
            <pc:docMk/>
            <pc:sldMk cId="2528742465" sldId="260"/>
            <ac:picMk id="11" creationId="{59C4210B-619E-5F5F-8FF9-FFFC77C4E7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7FE00-4FDC-48A0-9AB7-52EA7DB5D94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76E09-A688-45F2-86C2-0DC391540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7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4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7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4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71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5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9778-6822-44B1-81C4-482D8C118E1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3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1AC6-5705-7E54-8D65-3044C1081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Expanding London’s Shared Cycle Scheme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05B4A-9CD3-3B44-DD2F-F6B60F91B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Joshua Rawlings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EB910-F90F-6FF0-82B7-A58E30713FAE}"/>
              </a:ext>
            </a:extLst>
          </p:cNvPr>
          <p:cNvSpPr/>
          <p:nvPr/>
        </p:nvSpPr>
        <p:spPr>
          <a:xfrm>
            <a:off x="0" y="6526883"/>
            <a:ext cx="9144000" cy="3600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FF4D9-D8C4-5B2D-3B84-EB9355A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29897"/>
            <a:ext cx="1800000" cy="360000"/>
          </a:xfrm>
        </p:spPr>
        <p:txBody>
          <a:bodyPr/>
          <a:lstStyle/>
          <a:p>
            <a:fld id="{F7413FB0-400C-4C02-98F2-6D7A55B22557}" type="datetime1">
              <a:rPr lang="en-GB" smtClean="0">
                <a:solidFill>
                  <a:schemeClr val="bg1"/>
                </a:solidFill>
              </a:rPr>
              <a:pPr/>
              <a:t>08/02/2024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83B7D5-28BF-6BD6-6394-621D495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4000" y="6526883"/>
            <a:ext cx="1800000" cy="360000"/>
          </a:xfrm>
        </p:spPr>
        <p:txBody>
          <a:bodyPr/>
          <a:lstStyle/>
          <a:p>
            <a:fld id="{3363D929-1278-4F6D-962C-CF1E2071BFF1}" type="slidenum">
              <a:rPr lang="en-GB" smtClean="0">
                <a:solidFill>
                  <a:schemeClr val="bg1"/>
                </a:solidFill>
              </a:rPr>
              <a:pPr/>
              <a:t>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0A89ACE0-C937-5CC4-6885-77BF5820D1B0}"/>
              </a:ext>
            </a:extLst>
          </p:cNvPr>
          <p:cNvSpPr/>
          <p:nvPr/>
        </p:nvSpPr>
        <p:spPr>
          <a:xfrm>
            <a:off x="0" y="-3014"/>
            <a:ext cx="9144000" cy="841829"/>
          </a:xfrm>
          <a:prstGeom prst="wave">
            <a:avLst>
              <a:gd name="adj1" fmla="val 12500"/>
              <a:gd name="adj2" fmla="val 0"/>
            </a:avLst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C5663-5B38-2689-AC9E-61E5A65E0355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Santander Cycles image">
            <a:extLst>
              <a:ext uri="{FF2B5EF4-FFF2-40B4-BE49-F238E27FC236}">
                <a16:creationId xmlns:a16="http://schemas.microsoft.com/office/drawing/2014/main" id="{94E83D46-B079-9979-F26E-2331F74F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2" y="5750151"/>
            <a:ext cx="2570843" cy="6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42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0E4C70-8722-CC4E-BE8B-B9ED0E74194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64" y="3691285"/>
            <a:ext cx="4320000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81823-EDAF-4979-5DAD-A550F1A54C8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5966" y="3686962"/>
            <a:ext cx="4320000" cy="25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5DDE53-D182-35C0-0B1A-F6308AB2595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04139" y="765979"/>
            <a:ext cx="4320000" cy="252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98BADA-44EC-28A1-65D6-4AA88A89C66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3376" y="751638"/>
            <a:ext cx="4320000" cy="252000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2EB910-F90F-6FF0-82B7-A58E30713FAE}"/>
              </a:ext>
            </a:extLst>
          </p:cNvPr>
          <p:cNvSpPr/>
          <p:nvPr/>
        </p:nvSpPr>
        <p:spPr>
          <a:xfrm>
            <a:off x="0" y="6526883"/>
            <a:ext cx="9144000" cy="3600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FF4D9-D8C4-5B2D-3B84-EB9355A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29897"/>
            <a:ext cx="1800000" cy="360000"/>
          </a:xfrm>
        </p:spPr>
        <p:txBody>
          <a:bodyPr/>
          <a:lstStyle/>
          <a:p>
            <a:fld id="{F7413FB0-400C-4C02-98F2-6D7A55B22557}" type="datetime1">
              <a:rPr lang="en-GB" smtClean="0">
                <a:solidFill>
                  <a:schemeClr val="bg1"/>
                </a:solidFill>
              </a:rPr>
              <a:pPr/>
              <a:t>08/02/2024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83B7D5-28BF-6BD6-6394-621D495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4000" y="6526883"/>
            <a:ext cx="1800000" cy="360000"/>
          </a:xfrm>
        </p:spPr>
        <p:txBody>
          <a:bodyPr/>
          <a:lstStyle/>
          <a:p>
            <a:fld id="{3363D929-1278-4F6D-962C-CF1E2071BFF1}" type="slidenum">
              <a:rPr lang="en-GB" smtClean="0">
                <a:solidFill>
                  <a:schemeClr val="bg1"/>
                </a:solidFill>
              </a:rPr>
              <a:pPr/>
              <a:t>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0A89ACE0-C937-5CC4-6885-77BF5820D1B0}"/>
              </a:ext>
            </a:extLst>
          </p:cNvPr>
          <p:cNvSpPr/>
          <p:nvPr/>
        </p:nvSpPr>
        <p:spPr>
          <a:xfrm>
            <a:off x="0" y="-3014"/>
            <a:ext cx="9144000" cy="841829"/>
          </a:xfrm>
          <a:prstGeom prst="wave">
            <a:avLst>
              <a:gd name="adj1" fmla="val 12500"/>
              <a:gd name="adj2" fmla="val 0"/>
            </a:avLst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C5663-5B38-2689-AC9E-61E5A65E0355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ED4E2-E91E-C668-4B98-F1F2BA9278D3}"/>
              </a:ext>
            </a:extLst>
          </p:cNvPr>
          <p:cNvSpPr txBox="1"/>
          <p:nvPr/>
        </p:nvSpPr>
        <p:spPr>
          <a:xfrm>
            <a:off x="223316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There are around 800 bike docks in operation in inner London, there are currently none in Lewisham and Greenwich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1B9C8-D5DE-954A-05A1-B2C5897D9ED4}"/>
              </a:ext>
            </a:extLst>
          </p:cNvPr>
          <p:cNvSpPr txBox="1"/>
          <p:nvPr/>
        </p:nvSpPr>
        <p:spPr>
          <a:xfrm>
            <a:off x="4536683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There are around 28,000 trips per day on weekdays and 23,000 on weekends reflecting the use for both commuting and leisure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4C267-AE96-ED0E-7FC9-FD23FDDA2CA5}"/>
              </a:ext>
            </a:extLst>
          </p:cNvPr>
          <p:cNvSpPr txBox="1"/>
          <p:nvPr/>
        </p:nvSpPr>
        <p:spPr>
          <a:xfrm>
            <a:off x="4607318" y="6102192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Weekend journeys tend to be longer at 38 minutes and 1 second compared 24 minutes and 13 seconds for weekday trips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9BF39-0817-97E0-D8F2-84A8BA2E8F7B}"/>
              </a:ext>
            </a:extLst>
          </p:cNvPr>
          <p:cNvSpPr txBox="1"/>
          <p:nvPr/>
        </p:nvSpPr>
        <p:spPr>
          <a:xfrm>
            <a:off x="216682" y="6139166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The most popular time for using the bikes is between 8am in the morning and between 5 and 6pm in the evening on weekdays. </a:t>
            </a:r>
          </a:p>
        </p:txBody>
      </p:sp>
    </p:spTree>
    <p:extLst>
      <p:ext uri="{BB962C8B-B14F-4D97-AF65-F5344CB8AC3E}">
        <p14:creationId xmlns:p14="http://schemas.microsoft.com/office/powerpoint/2010/main" val="274780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E3EC1B6-4B1C-027A-72B2-34E18D0C38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3" y="3720518"/>
            <a:ext cx="4320000" cy="252000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9C2ECD-733D-C3E7-D8AD-10843ED5652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3" y="763357"/>
            <a:ext cx="4320000" cy="252000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F5F5DE-9A1F-D5DF-A9C9-D08700D21A0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07318" y="767201"/>
            <a:ext cx="4320000" cy="2520000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7DBBAC-DFC3-C867-9BA1-CE874B2C1E4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07318" y="3720518"/>
            <a:ext cx="4320000" cy="252000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2EB910-F90F-6FF0-82B7-A58E30713FAE}"/>
              </a:ext>
            </a:extLst>
          </p:cNvPr>
          <p:cNvSpPr/>
          <p:nvPr/>
        </p:nvSpPr>
        <p:spPr>
          <a:xfrm>
            <a:off x="0" y="6526883"/>
            <a:ext cx="9144000" cy="3600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FF4D9-D8C4-5B2D-3B84-EB9355A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29897"/>
            <a:ext cx="1800000" cy="360000"/>
          </a:xfrm>
        </p:spPr>
        <p:txBody>
          <a:bodyPr/>
          <a:lstStyle/>
          <a:p>
            <a:fld id="{F7413FB0-400C-4C02-98F2-6D7A55B22557}" type="datetime1">
              <a:rPr lang="en-GB" smtClean="0">
                <a:solidFill>
                  <a:schemeClr val="bg1"/>
                </a:solidFill>
              </a:rPr>
              <a:pPr/>
              <a:t>08/02/2024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83B7D5-28BF-6BD6-6394-621D495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4000" y="6526883"/>
            <a:ext cx="1800000" cy="360000"/>
          </a:xfrm>
        </p:spPr>
        <p:txBody>
          <a:bodyPr/>
          <a:lstStyle/>
          <a:p>
            <a:fld id="{3363D929-1278-4F6D-962C-CF1E2071BFF1}" type="slidenum">
              <a:rPr lang="en-GB" smtClean="0">
                <a:solidFill>
                  <a:schemeClr val="bg1"/>
                </a:solidFill>
              </a:rPr>
              <a:pPr/>
              <a:t>3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0A89ACE0-C937-5CC4-6885-77BF5820D1B0}"/>
              </a:ext>
            </a:extLst>
          </p:cNvPr>
          <p:cNvSpPr/>
          <p:nvPr/>
        </p:nvSpPr>
        <p:spPr>
          <a:xfrm>
            <a:off x="0" y="-3014"/>
            <a:ext cx="9144000" cy="841829"/>
          </a:xfrm>
          <a:prstGeom prst="wave">
            <a:avLst>
              <a:gd name="adj1" fmla="val 12500"/>
              <a:gd name="adj2" fmla="val 0"/>
            </a:avLst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C5663-5B38-2689-AC9E-61E5A65E0355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ED4E2-E91E-C668-4B98-F1F2BA9278D3}"/>
              </a:ext>
            </a:extLst>
          </p:cNvPr>
          <p:cNvSpPr txBox="1"/>
          <p:nvPr/>
        </p:nvSpPr>
        <p:spPr>
          <a:xfrm>
            <a:off x="223316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Residents in Greenwich and Lewisham are more likely to be classified as overweight compared to those in Southwark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1B9C8-D5DE-954A-05A1-B2C5897D9ED4}"/>
              </a:ext>
            </a:extLst>
          </p:cNvPr>
          <p:cNvSpPr txBox="1"/>
          <p:nvPr/>
        </p:nvSpPr>
        <p:spPr>
          <a:xfrm>
            <a:off x="4536683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Residents in Newham, Greenwich and Tower Hamlets are more likely to be diagnosed with diabetes than those in West London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4C267-AE96-ED0E-7FC9-FD23FDDA2CA5}"/>
              </a:ext>
            </a:extLst>
          </p:cNvPr>
          <p:cNvSpPr txBox="1"/>
          <p:nvPr/>
        </p:nvSpPr>
        <p:spPr>
          <a:xfrm>
            <a:off x="4607318" y="6102192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Smoking is more prevalent in the Southeast boroughs of inner London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9BF39-0817-97E0-D8F2-84A8BA2E8F7B}"/>
              </a:ext>
            </a:extLst>
          </p:cNvPr>
          <p:cNvSpPr txBox="1"/>
          <p:nvPr/>
        </p:nvSpPr>
        <p:spPr>
          <a:xfrm>
            <a:off x="216682" y="6139166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Residents in Greenwich are less physically active compared to other South London Boroughs</a:t>
            </a:r>
          </a:p>
        </p:txBody>
      </p:sp>
    </p:spTree>
    <p:extLst>
      <p:ext uri="{BB962C8B-B14F-4D97-AF65-F5344CB8AC3E}">
        <p14:creationId xmlns:p14="http://schemas.microsoft.com/office/powerpoint/2010/main" val="304120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Expanding London’s Shared Cycle Scheme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Rawlings, Joshua - OBR</dc:creator>
  <cp:revision>1</cp:revision>
  <dcterms:created xsi:type="dcterms:W3CDTF">2024-02-07T10:31:50Z</dcterms:created>
  <dcterms:modified xsi:type="dcterms:W3CDTF">2024-02-08T13:34:49Z</dcterms:modified>
</cp:coreProperties>
</file>