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4840" y="4058640"/>
            <a:ext cx="2620800" cy="209124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640"/>
            <a:ext cx="2620800" cy="2091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GB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3A5452FB-AD72-4A02-B72B-7D3115D32A6C}" type="slidenum">
              <a:rPr lang="en-GB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80000" cy="7560000"/>
          </a:xfrm>
          <a:prstGeom prst="rect">
            <a:avLst/>
          </a:prstGeom>
          <a:solidFill>
            <a:srgbClr val="729fcf"/>
          </a:solidFill>
          <a:ln>
            <a:noFill/>
          </a:ln>
        </p:spPr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10080000" cy="7560000"/>
          </a:xfrm>
          <a:prstGeom prst="rect">
            <a:avLst/>
          </a:prstGeom>
          <a:solidFill>
            <a:srgbClr val="993366"/>
          </a:solidFill>
          <a:ln>
            <a:noFill/>
          </a:ln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0080000" cy="7560000"/>
          </a:xfrm>
          <a:prstGeom prst="rect">
            <a:avLst/>
          </a:prstGeom>
          <a:solidFill>
            <a:srgbClr val="c5000b"/>
          </a:solidFill>
          <a:ln>
            <a:noFill/>
          </a:ln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0080000" cy="7560000"/>
          </a:xfrm>
          <a:prstGeom prst="rect">
            <a:avLst/>
          </a:prstGeom>
          <a:solidFill>
            <a:srgbClr val="333333"/>
          </a:solidFill>
          <a:ln>
            <a:noFill/>
          </a:ln>
        </p:spPr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80000" cy="75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10080000" cy="7560000"/>
          </a:xfrm>
          <a:prstGeom prst="rect">
            <a:avLst/>
          </a:prstGeom>
          <a:solidFill>
            <a:srgbClr val="ff00ff"/>
          </a:solidFill>
          <a:ln>
            <a:noFill/>
          </a:ln>
        </p:spPr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7560000"/>
          </a:xfrm>
          <a:prstGeom prst="rect">
            <a:avLst/>
          </a:prstGeom>
          <a:solidFill>
            <a:srgbClr val="314004"/>
          </a:solidFill>
          <a:ln>
            <a:noFill/>
          </a:ln>
        </p:spPr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10080000" cy="7560000"/>
          </a:xfrm>
          <a:prstGeom prst="rect">
            <a:avLst/>
          </a:prstGeom>
          <a:solidFill>
            <a:srgbClr val="ffffcc"/>
          </a:solidFill>
          <a:ln>
            <a:noFill/>
          </a:ln>
        </p:spPr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0"/>
            <a:ext cx="10080000" cy="7560000"/>
          </a:xfrm>
          <a:prstGeom prst="rect">
            <a:avLst/>
          </a:prstGeom>
          <a:solidFill>
            <a:srgbClr val="ff420e"/>
          </a:solidFill>
          <a:ln>
            <a:noFill/>
          </a:ln>
        </p:spPr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0"/>
            <a:ext cx="10080000" cy="7560000"/>
          </a:xfrm>
          <a:prstGeom prst="rect">
            <a:avLst/>
          </a:prstGeom>
          <a:solidFill>
            <a:srgbClr val="aecf00"/>
          </a:solidFill>
          <a:ln>
            <a:noFill/>
          </a:ln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