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7438"/>
  </p:normalViewPr>
  <p:slideViewPr>
    <p:cSldViewPr snapToGrid="0" snapToObjects="1">
      <p:cViewPr varScale="1">
        <p:scale>
          <a:sx n="173" d="100"/>
          <a:sy n="173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389934117300345" TargetMode="External"/><Relationship Id="rId2" Type="http://schemas.openxmlformats.org/officeDocument/2006/relationships/hyperlink" Target="https://www.mortonarb.org/trees-plants/community-trees-progr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4860B-33E6-CA47-8648-CA64EECA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and Ecosystem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229B4-79F8-C84D-8D4E-885FA847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Trees help support and manage our ecosystem services by providing shade, improving our air and water quality, storing carbon, mitigating floods from storm water, and increasing property values (</a:t>
            </a:r>
            <a:r>
              <a:rPr lang="en-US" sz="2000" dirty="0">
                <a:hlinkClick r:id="rId2"/>
              </a:rPr>
              <a:t>The Morton Arboretum, 2020</a:t>
            </a:r>
            <a:r>
              <a:rPr lang="en-US" sz="2000" dirty="0"/>
              <a:t>). Furthermore, in a meta-analysis including 74 studies (</a:t>
            </a:r>
            <a:r>
              <a:rPr lang="en-US" sz="2000" dirty="0">
                <a:hlinkClick r:id="rId3"/>
              </a:rPr>
              <a:t>Reed et al., 2017</a:t>
            </a:r>
            <a:r>
              <a:rPr lang="en-US" sz="2000" dirty="0"/>
              <a:t>), trees in the Americas and Asia were found to have net positive effects on food yields in the magnitude of 58% and 54% of the cases, respectively. These finding suggest that clearing trees for agricultural purposes may be counter-productive in some cases.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45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105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Trees and Ecosystem Services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Ecosystem Services</dc:title>
  <dc:creator>Microsoft Office User</dc:creator>
  <cp:lastModifiedBy>Microsoft Office User</cp:lastModifiedBy>
  <cp:revision>1</cp:revision>
  <dcterms:created xsi:type="dcterms:W3CDTF">2020-04-05T21:33:47Z</dcterms:created>
  <dcterms:modified xsi:type="dcterms:W3CDTF">2020-04-05T21:37:02Z</dcterms:modified>
</cp:coreProperties>
</file>