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New master bath</cx:pt>
          <cx:pt idx="1">New hardwood floor</cx:pt>
          <cx:pt idx="2">Stainless steel appliances</cx:pt>
          <cx:pt idx="3">Quartz counter tops</cx:pt>
          <cx:pt idx="4">Fresh paint</cx:pt>
          <cx:pt idx="5">Replace carpet</cx:pt>
          <cx:pt idx="6">Total</cx:pt>
        </cx:lvl>
      </cx:strDim>
      <cx:numDim type="val">
        <cx:f>Sheet1!$B$2:$B$8</cx:f>
        <cx:lvl ptCount="7" formatCode="&quot;$&quot;#,##0">
          <cx:pt idx="0">1124</cx:pt>
          <cx:pt idx="1">310</cx:pt>
          <cx:pt idx="2">156</cx:pt>
          <cx:pt idx="3">-83</cx:pt>
          <cx:pt idx="4">588</cx:pt>
          <cx:pt idx="5">110</cx:pt>
          <cx:pt idx="6">2205</cx:pt>
        </cx:lvl>
      </cx:numDim>
    </cx:data>
  </cx:chartData>
  <cx:chart>
    <cx:plotArea>
      <cx:plotAreaRegion>
        <cx:series layoutId="waterfall" uniqueId="{EBCF4B79-86C7-7D47-9B72-9E546D8C8CE7}">
          <cx:tx>
            <cx:txData>
              <cx:f>Sheet1!$B$1</cx:f>
              <cx:v>ROI on Improvement</cx:v>
            </cx:txData>
          </cx:tx>
          <cx:spPr>
            <a:solidFill>
              <a:srgbClr val="00B050"/>
            </a:solidFill>
          </cx:spPr>
          <cx:dataPt idx="0">
            <cx:spPr>
              <a:solidFill>
                <a:prstClr val="black"/>
              </a:solidFill>
            </cx:spPr>
          </cx:dataPt>
          <cx:dataPt idx="3">
            <cx:spPr>
              <a:solidFill>
                <a:srgbClr val="FF0000"/>
              </a:solidFill>
            </cx:spPr>
          </cx:dataPt>
          <cx:dataPt idx="6">
            <cx:spPr>
              <a:solidFill>
                <a:prstClr val="black"/>
              </a:solidFill>
            </cx:spPr>
          </cx:dataPt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6"/>
            </cx:subtotals>
          </cx:layoutPr>
        </cx:series>
      </cx:plotAreaRegion>
      <cx:axis id="0">
        <cx:catScaling gapWidth="0.5"/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197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Incremental home value</a:t>
                </a:r>
              </a:p>
            </cx:rich>
          </cx:tx>
        </cx:title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6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0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4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B51D6-A81E-E94A-B0DB-89CCA6DF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Roi for Home improvements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C2BBAE4E-715F-7A47-87B7-C0880CCA7D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1747159"/>
                  </p:ext>
                </p:extLst>
              </p:nvPr>
            </p:nvGraphicFramePr>
            <p:xfrm>
              <a:off x="728663" y="2016125"/>
              <a:ext cx="10787062" cy="34496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4">
                <a:extLst>
                  <a:ext uri="{FF2B5EF4-FFF2-40B4-BE49-F238E27FC236}">
                    <a16:creationId xmlns:a16="http://schemas.microsoft.com/office/drawing/2014/main" id="{C2BBAE4E-715F-7A47-87B7-C0880CCA7D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663" y="2016125"/>
                <a:ext cx="10787062" cy="3449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8182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{ECC31A3E-6083-B74A-A175-B37485B09FDE}tf10001119</Template>
  <TotalTime>14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Forecasted Roi for Home improvements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Shutay, Jeanette</dc:creator>
  <cp:lastModifiedBy>Shutay, Jeanette</cp:lastModifiedBy>
  <cp:revision>2</cp:revision>
  <dcterms:created xsi:type="dcterms:W3CDTF">2018-12-18T20:32:17Z</dcterms:created>
  <dcterms:modified xsi:type="dcterms:W3CDTF">2018-12-18T20:46:39Z</dcterms:modified>
</cp:coreProperties>
</file>