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33" d="100"/>
          <a:sy n="133" d="100"/>
        </p:scale>
        <p:origin x="144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7D7C2-AFDA-5F2F-E53A-9018453BF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8E5579-8316-D6DD-5F5D-3202A9B0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A61FF-96A1-957D-3974-3D4536BC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86EA6-102C-EA46-82FF-2C429DD7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0936B-567B-F53F-38CC-07D002FA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346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E7D28-FC2A-60DE-4A3B-613DBACD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9BB1E-A089-098F-C3E5-160946894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E917D-0695-E273-A76F-76A0EB34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528F-A017-CB24-AF69-2FA4047D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F25B6-BA17-D103-FA5C-6DE447A7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962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2EA44-E0CE-5706-14CE-5056FFC74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2E421-0085-A3D6-6A6E-12679705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AA9A7-A658-8F8B-811F-62647011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79CF5-70A4-846D-BE11-195E821A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555F4-2CEE-1F39-8DE7-23FDC80A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352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C2D87-00B8-8C73-D743-53DA00DA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0982E-638E-C690-659E-6D7E4AD5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8F237-EA78-2604-F92D-3053CB0F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47508-808B-3A45-60DD-B3177808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7877B-97C5-5128-4DE5-94EEAD2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46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3D31D-0F16-267B-1F1D-1C4F2894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982D0-EEC2-D75C-CD37-95E2FCDB4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E6CBF-92CA-79B8-76BB-225D69F3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6B65-C9B2-147F-31A1-E6D3EFEB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9C43B-A03D-03FC-CC57-92C897E1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974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13CBA-F316-15CD-73E0-4FD21F93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D2C9A-18F9-D38B-22CB-10626DD43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BBDFF-DCB8-8796-5BC4-6C0412FC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2705A-3E56-2672-E54A-3178779D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E27F7-2438-D230-3EB2-5F39B3C7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28042-70F7-4064-71FC-DE896D12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514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C4AC2-877D-64E9-7343-C6BE5AEF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E804A-D66F-F932-BC25-62723CAD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676CC-AE82-4DE9-3083-B1A907666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17F75B-67EC-11DF-F0CB-FCD16F211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64A020-C850-559C-343A-5E93C4ABA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34FE85-B346-1A6F-529A-21A86B13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E1B5BF-EF9A-B2B2-FE77-58B777C4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2D1D11-C43C-467D-CD2C-E28CA332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913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82368-ECC9-2BC6-7A0C-8A3B954B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62F94B-62C4-A6A1-C3C5-573A0177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088EED-E68F-4C0A-B7D7-E16154E3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B5BB9D-46EF-8078-400D-5B00DC57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376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6F8128-752E-6E8A-8BD0-BD0DD887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E6E338-BF3B-A59E-1D35-28B085BA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AFA48A-8F03-75E9-B1D4-B07ABC16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8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F4711-0F1A-82CC-8FA5-AE41D84A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73586-AE4F-E8C2-5311-B0FEBD6D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46DC8-7036-965C-C6FD-2A2150C81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964DD-87E7-303B-FEF4-502E2CEF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87AE4-7427-8222-5223-1795B509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9CB0B-7D4B-C78A-902A-C04E305A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55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08FD8-91A7-FB7A-E2F1-616D3A67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696020-F02B-EAA3-FEF9-304344E21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012C4-529D-B35C-1CA8-3DF6E13E3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EC804-4AD5-E907-815F-B74F740D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E02888-1E38-7BF8-3C12-FD2FE143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7D9B1-6CD0-C24C-42C3-C7E2FB69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585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B0349-DD86-779E-3957-10FC4857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638B6-9B06-B41E-D2EF-5B70AB322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73005-C533-A7B7-EE79-2844FDEB7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38B1-3A5F-A841-B5E8-3AADCC540B56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9DC7-7207-E547-F1D5-2B305D089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7023D-E07B-EB2F-030E-AFF9C0285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813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D10480E-CBAD-71F0-36EE-A5A547528629}"/>
              </a:ext>
            </a:extLst>
          </p:cNvPr>
          <p:cNvSpPr/>
          <p:nvPr/>
        </p:nvSpPr>
        <p:spPr>
          <a:xfrm>
            <a:off x="1653196" y="369000"/>
            <a:ext cx="2215166" cy="57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9157E-55B2-1249-7A5B-D9C412402B53}"/>
              </a:ext>
            </a:extLst>
          </p:cNvPr>
          <p:cNvSpPr txBox="1"/>
          <p:nvPr/>
        </p:nvSpPr>
        <p:spPr>
          <a:xfrm>
            <a:off x="30539" y="19972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632884-9253-7EC6-018F-ED5A9E04A161}"/>
              </a:ext>
            </a:extLst>
          </p:cNvPr>
          <p:cNvSpPr/>
          <p:nvPr/>
        </p:nvSpPr>
        <p:spPr>
          <a:xfrm>
            <a:off x="1653196" y="369000"/>
            <a:ext cx="2215166" cy="144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FAC37-71A3-A720-3632-398484DBD567}"/>
              </a:ext>
            </a:extLst>
          </p:cNvPr>
          <p:cNvSpPr txBox="1"/>
          <p:nvPr/>
        </p:nvSpPr>
        <p:spPr>
          <a:xfrm>
            <a:off x="30539" y="163972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0xc0000000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20024-8E3D-F668-5D66-0628C55FB18C}"/>
              </a:ext>
            </a:extLst>
          </p:cNvPr>
          <p:cNvSpPr/>
          <p:nvPr/>
        </p:nvSpPr>
        <p:spPr>
          <a:xfrm>
            <a:off x="1653196" y="729000"/>
            <a:ext cx="2215166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05DEF-697A-22B8-73A1-F55E95F80644}"/>
              </a:ext>
            </a:extLst>
          </p:cNvPr>
          <p:cNvSpPr txBox="1"/>
          <p:nvPr/>
        </p:nvSpPr>
        <p:spPr>
          <a:xfrm>
            <a:off x="30539" y="53827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0xF80000000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D2913-BAFC-A5E2-C226-AB17BADCE272}"/>
              </a:ext>
            </a:extLst>
          </p:cNvPr>
          <p:cNvSpPr txBox="1"/>
          <p:nvPr/>
        </p:nvSpPr>
        <p:spPr>
          <a:xfrm>
            <a:off x="3965046" y="559723"/>
            <a:ext cx="234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PAGE_OFFSET</a:t>
            </a:r>
            <a:r>
              <a:rPr kumimoji="1" lang="en-US" altLang="ko-Kore-KR" sz="1600" dirty="0">
                <a:latin typeface="Noto Sans Gothic" panose="020B0502040504020204" pitchFamily="34" charset="0"/>
                <a:ea typeface="Noto Sans Gothic" panose="020B0502040504020204" pitchFamily="34" charset="0"/>
                <a:cs typeface="Arial" panose="020B0604020202020204" pitchFamily="34" charset="0"/>
              </a:rPr>
              <a:t> + 896MB</a:t>
            </a:r>
            <a:endParaRPr kumimoji="1" lang="ko-Kore-KR" altLang="en-US" sz="1600" dirty="0">
              <a:latin typeface="Noto Sans Gothic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1F84E4-D478-F92D-68D0-E50903BD21A0}"/>
              </a:ext>
            </a:extLst>
          </p:cNvPr>
          <p:cNvSpPr/>
          <p:nvPr/>
        </p:nvSpPr>
        <p:spPr>
          <a:xfrm>
            <a:off x="1653196" y="1808865"/>
            <a:ext cx="2215166" cy="425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User 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19A053-311F-A7E6-594A-02AF23952B68}"/>
              </a:ext>
            </a:extLst>
          </p:cNvPr>
          <p:cNvCxnSpPr/>
          <p:nvPr/>
        </p:nvCxnSpPr>
        <p:spPr>
          <a:xfrm>
            <a:off x="2760779" y="2333989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07DBC6-FC9D-6829-E63D-9867E9D2214E}"/>
              </a:ext>
            </a:extLst>
          </p:cNvPr>
          <p:cNvCxnSpPr>
            <a:cxnSpLocks/>
          </p:cNvCxnSpPr>
          <p:nvPr/>
        </p:nvCxnSpPr>
        <p:spPr>
          <a:xfrm rot="16200000">
            <a:off x="1447807" y="2075836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FD1F9E-C7C9-6F94-82E8-36660D20772F}"/>
              </a:ext>
            </a:extLst>
          </p:cNvPr>
          <p:cNvSpPr txBox="1"/>
          <p:nvPr/>
        </p:nvSpPr>
        <p:spPr>
          <a:xfrm>
            <a:off x="604602" y="2065104"/>
            <a:ext cx="633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A2A39D-3F80-D5CF-3B43-3FCCCDFD8846}"/>
              </a:ext>
            </a:extLst>
          </p:cNvPr>
          <p:cNvSpPr/>
          <p:nvPr/>
        </p:nvSpPr>
        <p:spPr>
          <a:xfrm>
            <a:off x="1653196" y="3313610"/>
            <a:ext cx="2215166" cy="425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Memory Mapped region for shared libraries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39587E-D8E6-5D41-0897-934D4DC808D7}"/>
              </a:ext>
            </a:extLst>
          </p:cNvPr>
          <p:cNvSpPr txBox="1"/>
          <p:nvPr/>
        </p:nvSpPr>
        <p:spPr>
          <a:xfrm>
            <a:off x="30539" y="3569849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0x40000000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AE88AB5-0A4C-1A83-8578-507D2C4DB950}"/>
              </a:ext>
            </a:extLst>
          </p:cNvPr>
          <p:cNvCxnSpPr>
            <a:cxnSpLocks/>
          </p:cNvCxnSpPr>
          <p:nvPr/>
        </p:nvCxnSpPr>
        <p:spPr>
          <a:xfrm rot="10800000">
            <a:off x="2761249" y="2888229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EE6495-BCE3-8252-B31B-8F77FE21CEB7}"/>
              </a:ext>
            </a:extLst>
          </p:cNvPr>
          <p:cNvSpPr/>
          <p:nvPr/>
        </p:nvSpPr>
        <p:spPr>
          <a:xfrm>
            <a:off x="1653196" y="4392839"/>
            <a:ext cx="2215166" cy="425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Runtime heap(via malloc)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0AA42A-870D-9F1D-F8FD-70AC3014B161}"/>
              </a:ext>
            </a:extLst>
          </p:cNvPr>
          <p:cNvCxnSpPr>
            <a:cxnSpLocks/>
          </p:cNvCxnSpPr>
          <p:nvPr/>
        </p:nvCxnSpPr>
        <p:spPr>
          <a:xfrm rot="10800000">
            <a:off x="2760779" y="4000296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D664F23-9B7F-C960-11AC-A2B80D426234}"/>
              </a:ext>
            </a:extLst>
          </p:cNvPr>
          <p:cNvCxnSpPr>
            <a:cxnSpLocks/>
          </p:cNvCxnSpPr>
          <p:nvPr/>
        </p:nvCxnSpPr>
        <p:spPr>
          <a:xfrm rot="16200000">
            <a:off x="1443711" y="4234294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34BB71-E237-589C-8DC2-EAA4CBF494DE}"/>
              </a:ext>
            </a:extLst>
          </p:cNvPr>
          <p:cNvSpPr txBox="1"/>
          <p:nvPr/>
        </p:nvSpPr>
        <p:spPr>
          <a:xfrm>
            <a:off x="738090" y="42235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brk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30A656-688F-7106-4E64-9B36D37B3A89}"/>
              </a:ext>
            </a:extLst>
          </p:cNvPr>
          <p:cNvSpPr/>
          <p:nvPr/>
        </p:nvSpPr>
        <p:spPr>
          <a:xfrm>
            <a:off x="1653196" y="4818355"/>
            <a:ext cx="2215166" cy="2635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Uninitialized data(.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bss</a:t>
            </a:r>
            <a:r>
              <a:rPr kumimoji="1" lang="en-US" altLang="ko-Kore-KR" sz="1200" dirty="0">
                <a:solidFill>
                  <a:schemeClr val="tx1"/>
                </a:solidFill>
              </a:rPr>
              <a:t>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C7DFCA-D308-D11C-4240-4B7661CEE6F5}"/>
              </a:ext>
            </a:extLst>
          </p:cNvPr>
          <p:cNvSpPr/>
          <p:nvPr/>
        </p:nvSpPr>
        <p:spPr>
          <a:xfrm>
            <a:off x="1653196" y="5078278"/>
            <a:ext cx="2215166" cy="2635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Initialized data(.data)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ECB5DC-02A0-09A4-ED36-CD77A650F305}"/>
              </a:ext>
            </a:extLst>
          </p:cNvPr>
          <p:cNvSpPr/>
          <p:nvPr/>
        </p:nvSpPr>
        <p:spPr>
          <a:xfrm>
            <a:off x="1653196" y="5341877"/>
            <a:ext cx="2215166" cy="2635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Program binary code(.text)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AFF81ED-0CE4-812E-CA65-D0F5B56D7561}"/>
              </a:ext>
            </a:extLst>
          </p:cNvPr>
          <p:cNvSpPr/>
          <p:nvPr/>
        </p:nvSpPr>
        <p:spPr>
          <a:xfrm>
            <a:off x="1653195" y="5606580"/>
            <a:ext cx="2215166" cy="5224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Forbidden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3B70F1-9D05-854B-3669-4DD7AFE9500B}"/>
              </a:ext>
            </a:extLst>
          </p:cNvPr>
          <p:cNvSpPr txBox="1"/>
          <p:nvPr/>
        </p:nvSpPr>
        <p:spPr>
          <a:xfrm>
            <a:off x="1653196" y="6299282"/>
            <a:ext cx="2215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Process Virtual Address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7D6E9F-BDA0-9612-75F8-10D625587F45}"/>
              </a:ext>
            </a:extLst>
          </p:cNvPr>
          <p:cNvSpPr/>
          <p:nvPr/>
        </p:nvSpPr>
        <p:spPr>
          <a:xfrm>
            <a:off x="8370940" y="369000"/>
            <a:ext cx="2215166" cy="57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9CF5D6-D169-1124-6A86-41483E43F51A}"/>
              </a:ext>
            </a:extLst>
          </p:cNvPr>
          <p:cNvSpPr txBox="1"/>
          <p:nvPr/>
        </p:nvSpPr>
        <p:spPr>
          <a:xfrm>
            <a:off x="8370938" y="6299282"/>
            <a:ext cx="2215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Physical Address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122B5-357D-524D-C191-9CDB9D6CC081}"/>
              </a:ext>
            </a:extLst>
          </p:cNvPr>
          <p:cNvSpPr txBox="1"/>
          <p:nvPr/>
        </p:nvSpPr>
        <p:spPr>
          <a:xfrm>
            <a:off x="7033667" y="5304399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0x00101000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630465-F8A1-44A7-0727-DA199998E60B}"/>
              </a:ext>
            </a:extLst>
          </p:cNvPr>
          <p:cNvSpPr/>
          <p:nvPr/>
        </p:nvSpPr>
        <p:spPr>
          <a:xfrm>
            <a:off x="8370938" y="5210077"/>
            <a:ext cx="2215166" cy="266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chemeClr val="tx1"/>
                </a:solidFill>
              </a:rPr>
              <a:t>swapper_pd_dir</a:t>
            </a:r>
            <a:r>
              <a:rPr kumimoji="1" lang="en-US" altLang="ko-Kore-KR" sz="1200" dirty="0">
                <a:solidFill>
                  <a:schemeClr val="tx1"/>
                </a:solidFill>
              </a:rPr>
              <a:t> (1kb)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C7141E-8020-D197-4B26-7834F7C23338}"/>
              </a:ext>
            </a:extLst>
          </p:cNvPr>
          <p:cNvSpPr/>
          <p:nvPr/>
        </p:nvSpPr>
        <p:spPr>
          <a:xfrm>
            <a:off x="8401443" y="5473968"/>
            <a:ext cx="2215166" cy="266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initialization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E25B07-BD19-5B46-9AA7-E478AC45C8EB}"/>
              </a:ext>
            </a:extLst>
          </p:cNvPr>
          <p:cNvSpPr txBox="1"/>
          <p:nvPr/>
        </p:nvSpPr>
        <p:spPr>
          <a:xfrm>
            <a:off x="7033667" y="5571009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0x00100000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F87999-1202-E493-F637-2F2A571C8556}"/>
              </a:ext>
            </a:extLst>
          </p:cNvPr>
          <p:cNvSpPr/>
          <p:nvPr/>
        </p:nvSpPr>
        <p:spPr>
          <a:xfrm>
            <a:off x="8370938" y="5734630"/>
            <a:ext cx="2215166" cy="3943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1MB for BIOS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75D363-11E7-E139-8D32-3F435F5DC169}"/>
              </a:ext>
            </a:extLst>
          </p:cNvPr>
          <p:cNvCxnSpPr>
            <a:cxnSpLocks/>
          </p:cNvCxnSpPr>
          <p:nvPr/>
        </p:nvCxnSpPr>
        <p:spPr>
          <a:xfrm flipH="1" flipV="1">
            <a:off x="7232132" y="2822186"/>
            <a:ext cx="1138804" cy="238789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B5659B0-615C-F509-08E1-3CF246A33645}"/>
              </a:ext>
            </a:extLst>
          </p:cNvPr>
          <p:cNvCxnSpPr>
            <a:cxnSpLocks/>
            <a:stCxn id="36" idx="3"/>
          </p:cNvCxnSpPr>
          <p:nvPr/>
        </p:nvCxnSpPr>
        <p:spPr>
          <a:xfrm flipH="1" flipV="1">
            <a:off x="7203583" y="4939201"/>
            <a:ext cx="1136852" cy="53447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0BD395-A8A4-9250-323E-7A57C21048FF}"/>
              </a:ext>
            </a:extLst>
          </p:cNvPr>
          <p:cNvSpPr txBox="1"/>
          <p:nvPr/>
        </p:nvSpPr>
        <p:spPr>
          <a:xfrm>
            <a:off x="3965046" y="163972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PAGE_OFFSET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C1E29A-6C30-4564-65C0-E9FC542C7D9A}"/>
              </a:ext>
            </a:extLst>
          </p:cNvPr>
          <p:cNvSpPr txBox="1"/>
          <p:nvPr/>
        </p:nvSpPr>
        <p:spPr>
          <a:xfrm>
            <a:off x="7234086" y="4603087"/>
            <a:ext cx="69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</a:rPr>
              <a:t>copy</a:t>
            </a:r>
            <a:endParaRPr kumimoji="1" lang="ko-Kore-KR" altLang="en-US" sz="1800" dirty="0">
              <a:solidFill>
                <a:srgbClr val="FF0000"/>
              </a:solidFill>
            </a:endParaRPr>
          </a:p>
        </p:txBody>
      </p:sp>
      <p:sp>
        <p:nvSpPr>
          <p:cNvPr id="54" name="오른쪽 중괄호[R] 53">
            <a:extLst>
              <a:ext uri="{FF2B5EF4-FFF2-40B4-BE49-F238E27FC236}">
                <a16:creationId xmlns:a16="http://schemas.microsoft.com/office/drawing/2014/main" id="{A29BF8B2-A23C-0D72-D6AC-0F4B0AF9208C}"/>
              </a:ext>
            </a:extLst>
          </p:cNvPr>
          <p:cNvSpPr/>
          <p:nvPr/>
        </p:nvSpPr>
        <p:spPr>
          <a:xfrm>
            <a:off x="10707690" y="1381607"/>
            <a:ext cx="284183" cy="4747392"/>
          </a:xfrm>
          <a:prstGeom prst="rightBrace">
            <a:avLst>
              <a:gd name="adj1" fmla="val 51190"/>
              <a:gd name="adj2" fmla="val 511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3B22BD2-89AC-2576-DD87-36D905347FAE}"/>
              </a:ext>
            </a:extLst>
          </p:cNvPr>
          <p:cNvSpPr/>
          <p:nvPr/>
        </p:nvSpPr>
        <p:spPr>
          <a:xfrm>
            <a:off x="8370938" y="1381606"/>
            <a:ext cx="2215166" cy="474739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20B5DB-EC5D-3E3B-0955-BA1D92B8320C}"/>
              </a:ext>
            </a:extLst>
          </p:cNvPr>
          <p:cNvSpPr txBox="1"/>
          <p:nvPr/>
        </p:nvSpPr>
        <p:spPr>
          <a:xfrm>
            <a:off x="11034010" y="3569849"/>
            <a:ext cx="1157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kumimoji="1" lang="en-US" altLang="ko-Kore-KR" sz="1600" b="1" dirty="0"/>
              <a:t>Memory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A1ECCD-7504-D9B1-63D6-AAAF977CB234}"/>
              </a:ext>
            </a:extLst>
          </p:cNvPr>
          <p:cNvSpPr/>
          <p:nvPr/>
        </p:nvSpPr>
        <p:spPr>
          <a:xfrm>
            <a:off x="4988417" y="2822186"/>
            <a:ext cx="2215166" cy="21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오른쪽 중괄호[R] 60">
            <a:extLst>
              <a:ext uri="{FF2B5EF4-FFF2-40B4-BE49-F238E27FC236}">
                <a16:creationId xmlns:a16="http://schemas.microsoft.com/office/drawing/2014/main" id="{BB917232-4BFA-3EE9-3E63-F8EF75EFE1E5}"/>
              </a:ext>
            </a:extLst>
          </p:cNvPr>
          <p:cNvSpPr/>
          <p:nvPr/>
        </p:nvSpPr>
        <p:spPr>
          <a:xfrm>
            <a:off x="10679141" y="369000"/>
            <a:ext cx="354869" cy="1012605"/>
          </a:xfrm>
          <a:prstGeom prst="rightBrace">
            <a:avLst>
              <a:gd name="adj1" fmla="val 51190"/>
              <a:gd name="adj2" fmla="val 511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47ABD-AE64-B221-2D28-F4DD16648BE6}"/>
              </a:ext>
            </a:extLst>
          </p:cNvPr>
          <p:cNvSpPr txBox="1"/>
          <p:nvPr/>
        </p:nvSpPr>
        <p:spPr>
          <a:xfrm>
            <a:off x="11034010" y="582914"/>
            <a:ext cx="1157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kumimoji="1" lang="en-US" altLang="ko-Kore-KR" sz="1600" b="1" dirty="0"/>
              <a:t>Memory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1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7F980847-2A47-7542-2004-5135B0E2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148" y="3873944"/>
            <a:ext cx="2215166" cy="7747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10480E-CBAD-71F0-36EE-A5A547528629}"/>
              </a:ext>
            </a:extLst>
          </p:cNvPr>
          <p:cNvSpPr/>
          <p:nvPr/>
        </p:nvSpPr>
        <p:spPr>
          <a:xfrm>
            <a:off x="3657147" y="369000"/>
            <a:ext cx="2215166" cy="57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632884-9253-7EC6-018F-ED5A9E04A161}"/>
              </a:ext>
            </a:extLst>
          </p:cNvPr>
          <p:cNvSpPr/>
          <p:nvPr/>
        </p:nvSpPr>
        <p:spPr>
          <a:xfrm>
            <a:off x="3657147" y="957815"/>
            <a:ext cx="2215166" cy="144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5257AD9-49D8-8B95-20E0-E0E5B92BBDCD}"/>
              </a:ext>
            </a:extLst>
          </p:cNvPr>
          <p:cNvCxnSpPr>
            <a:cxnSpLocks/>
          </p:cNvCxnSpPr>
          <p:nvPr/>
        </p:nvCxnSpPr>
        <p:spPr>
          <a:xfrm rot="16200000">
            <a:off x="3435527" y="2239271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753F0D-6832-7561-5A51-978C807DEF4C}"/>
              </a:ext>
            </a:extLst>
          </p:cNvPr>
          <p:cNvSpPr txBox="1"/>
          <p:nvPr/>
        </p:nvSpPr>
        <p:spPr>
          <a:xfrm>
            <a:off x="2592322" y="2228539"/>
            <a:ext cx="63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29051E-CBF3-F414-6B70-72BDABB41165}"/>
              </a:ext>
            </a:extLst>
          </p:cNvPr>
          <p:cNvSpPr/>
          <p:nvPr/>
        </p:nvSpPr>
        <p:spPr>
          <a:xfrm>
            <a:off x="3657147" y="957815"/>
            <a:ext cx="2215166" cy="288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1EBB90-AC70-D8E9-08C3-90C1908B8927}"/>
              </a:ext>
            </a:extLst>
          </p:cNvPr>
          <p:cNvSpPr txBox="1"/>
          <p:nvPr/>
        </p:nvSpPr>
        <p:spPr>
          <a:xfrm>
            <a:off x="6706673" y="2074649"/>
            <a:ext cx="2295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 Stack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(8kb = 4kb page *2)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중괄호[R] 3">
            <a:extLst>
              <a:ext uri="{FF2B5EF4-FFF2-40B4-BE49-F238E27FC236}">
                <a16:creationId xmlns:a16="http://schemas.microsoft.com/office/drawing/2014/main" id="{1FF902AB-BD7A-B1FC-EAAA-962DC86BA491}"/>
              </a:ext>
            </a:extLst>
          </p:cNvPr>
          <p:cNvSpPr/>
          <p:nvPr/>
        </p:nvSpPr>
        <p:spPr>
          <a:xfrm>
            <a:off x="5926088" y="957815"/>
            <a:ext cx="780585" cy="2880000"/>
          </a:xfrm>
          <a:prstGeom prst="rightBrace">
            <a:avLst>
              <a:gd name="adj1" fmla="val 51190"/>
              <a:gd name="adj2" fmla="val 507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73AA94-5313-233C-86E0-27F8004F3D3B}"/>
              </a:ext>
            </a:extLst>
          </p:cNvPr>
          <p:cNvSpPr txBox="1"/>
          <p:nvPr/>
        </p:nvSpPr>
        <p:spPr>
          <a:xfrm>
            <a:off x="4025031" y="323233"/>
            <a:ext cx="1479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dirty="0"/>
              <a:t>. . .</a:t>
            </a:r>
            <a:endParaRPr kumimoji="1" lang="ko-Kore-KR" altLang="en-US" sz="36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DE8150-C584-0B8A-D269-FF131475E85E}"/>
              </a:ext>
            </a:extLst>
          </p:cNvPr>
          <p:cNvSpPr txBox="1"/>
          <p:nvPr/>
        </p:nvSpPr>
        <p:spPr>
          <a:xfrm>
            <a:off x="4025031" y="5208812"/>
            <a:ext cx="1479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dirty="0"/>
              <a:t>. . .</a:t>
            </a:r>
            <a:endParaRPr kumimoji="1" lang="ko-Kore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2E01DA7-7467-DE22-C586-36ED616FECAC}"/>
              </a:ext>
            </a:extLst>
          </p:cNvPr>
          <p:cNvCxnSpPr>
            <a:cxnSpLocks/>
          </p:cNvCxnSpPr>
          <p:nvPr/>
        </p:nvCxnSpPr>
        <p:spPr>
          <a:xfrm rot="16200000">
            <a:off x="3435527" y="3679270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0715F9-06EC-2C64-E2AE-30504F9F5A8B}"/>
              </a:ext>
            </a:extLst>
          </p:cNvPr>
          <p:cNvSpPr txBox="1"/>
          <p:nvPr/>
        </p:nvSpPr>
        <p:spPr>
          <a:xfrm>
            <a:off x="238991" y="3668538"/>
            <a:ext cx="2986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) &amp; ~(THREAD_SIZE-1)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BF22303-6125-A2CF-C646-2C42E9EAC65D}"/>
              </a:ext>
            </a:extLst>
          </p:cNvPr>
          <p:cNvCxnSpPr>
            <a:cxnSpLocks/>
          </p:cNvCxnSpPr>
          <p:nvPr/>
        </p:nvCxnSpPr>
        <p:spPr>
          <a:xfrm>
            <a:off x="3728392" y="3934870"/>
            <a:ext cx="548640" cy="230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1BD4EC-9AA9-DF9E-9BB8-24523FB1129D}"/>
              </a:ext>
            </a:extLst>
          </p:cNvPr>
          <p:cNvSpPr txBox="1"/>
          <p:nvPr/>
        </p:nvSpPr>
        <p:spPr>
          <a:xfrm>
            <a:off x="6517239" y="3545426"/>
            <a:ext cx="356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address of </a:t>
            </a:r>
            <a:r>
              <a:rPr kumimoji="1"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r>
              <a:rPr kumimoji="1"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of current task</a:t>
            </a:r>
            <a:endParaRPr kumimoji="1" lang="ko-Kore-KR" altLang="en-US" sz="1600" dirty="0">
              <a:latin typeface="Noto Sans Gothic" panose="020B050204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640ADF9-A43F-7585-F4B4-CE3A8B797558}"/>
              </a:ext>
            </a:extLst>
          </p:cNvPr>
          <p:cNvCxnSpPr>
            <a:cxnSpLocks/>
          </p:cNvCxnSpPr>
          <p:nvPr/>
        </p:nvCxnSpPr>
        <p:spPr>
          <a:xfrm rot="16200000">
            <a:off x="6358694" y="3679270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6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105</Words>
  <Application>Microsoft Macintosh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Noto Sans Gothic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황지섭</dc:creator>
  <cp:lastModifiedBy>황지섭</cp:lastModifiedBy>
  <cp:revision>15</cp:revision>
  <dcterms:created xsi:type="dcterms:W3CDTF">2022-11-23T08:14:25Z</dcterms:created>
  <dcterms:modified xsi:type="dcterms:W3CDTF">2022-11-23T09:42:23Z</dcterms:modified>
</cp:coreProperties>
</file>