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2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3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49547-E43C-CF44-9ABE-1C01412C34D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9145-4BDC-914B-B6A4-344FB6F5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975159"/>
              </p:ext>
            </p:extLst>
          </p:nvPr>
        </p:nvGraphicFramePr>
        <p:xfrm>
          <a:off x="1447810" y="3765262"/>
          <a:ext cx="10515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ROC15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ROC0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10547793" y="3208307"/>
            <a:ext cx="5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#35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9221278" y="3208306"/>
            <a:ext cx="5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#70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7848127" y="3143479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#105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515169" y="3143478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#140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205923" y="3143477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#175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901643" y="3144971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#210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563720" y="3144429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#245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265734" y="3143476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#280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65734" y="4636083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#281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207845" y="4636078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#315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520883" y="4647460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#350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841786" y="4633599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#385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6146947" y="4648040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#420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479354" y="4648671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#455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8788764" y="4633606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#490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0132694" y="4633599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#525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409732" y="4633598"/>
            <a:ext cx="73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#560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41028" y="4111298"/>
            <a:ext cx="691578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</a:t>
            </a:r>
            <a:r>
              <a:rPr lang="en-US" sz="1600" dirty="0" smtClean="0"/>
              <a:t>561</a:t>
            </a:r>
          </a:p>
          <a:p>
            <a:r>
              <a:rPr lang="en-US" sz="1600" dirty="0" smtClean="0"/>
              <a:t>#562</a:t>
            </a:r>
          </a:p>
          <a:p>
            <a:r>
              <a:rPr lang="en-US" sz="1600" dirty="0" smtClean="0"/>
              <a:t>#563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1480872" y="3208305"/>
            <a:ext cx="5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#</a:t>
            </a:r>
            <a:r>
              <a:rPr lang="en-US"/>
              <a:t>1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47810" y="2280849"/>
            <a:ext cx="53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 Bond number in bonding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64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64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2016-01-22T20:05:10Z</cp:lastPrinted>
  <dcterms:created xsi:type="dcterms:W3CDTF">2016-01-22T04:12:41Z</dcterms:created>
  <dcterms:modified xsi:type="dcterms:W3CDTF">2016-01-22T23:33:35Z</dcterms:modified>
</cp:coreProperties>
</file>