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9"/>
  </p:notesMasterIdLst>
  <p:sldIdLst>
    <p:sldId id="256" r:id="rId2"/>
    <p:sldId id="258" r:id="rId3"/>
    <p:sldId id="259" r:id="rId4"/>
    <p:sldId id="261" r:id="rId5"/>
    <p:sldId id="263" r:id="rId6"/>
    <p:sldId id="271" r:id="rId7"/>
    <p:sldId id="297" r:id="rId8"/>
    <p:sldId id="285" r:id="rId9"/>
    <p:sldId id="286" r:id="rId10"/>
    <p:sldId id="287" r:id="rId11"/>
    <p:sldId id="288" r:id="rId12"/>
    <p:sldId id="260" r:id="rId13"/>
    <p:sldId id="284" r:id="rId14"/>
    <p:sldId id="262" r:id="rId15"/>
    <p:sldId id="264" r:id="rId16"/>
    <p:sldId id="289" r:id="rId17"/>
    <p:sldId id="290" r:id="rId18"/>
    <p:sldId id="291" r:id="rId19"/>
    <p:sldId id="292" r:id="rId20"/>
    <p:sldId id="293" r:id="rId21"/>
    <p:sldId id="294" r:id="rId22"/>
    <p:sldId id="295" r:id="rId23"/>
    <p:sldId id="298" r:id="rId24"/>
    <p:sldId id="299" r:id="rId25"/>
    <p:sldId id="301" r:id="rId26"/>
    <p:sldId id="280" r:id="rId27"/>
    <p:sldId id="300" r:id="rId28"/>
  </p:sldIdLst>
  <p:sldSz cx="9144000" cy="6858000" type="screen4x3"/>
  <p:notesSz cx="6858000" cy="9144000"/>
  <p:embeddedFontLst>
    <p:embeddedFont>
      <p:font typeface="Source Sans Pr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C1CC14-85DB-49F0-9C7A-8E8BEA38FC5E}">
  <a:tblStyle styleId="{90C1CC14-85DB-49F0-9C7A-8E8BEA38FC5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8" autoAdjust="0"/>
    <p:restoredTop sz="94660"/>
  </p:normalViewPr>
  <p:slideViewPr>
    <p:cSldViewPr snapToGrid="0">
      <p:cViewPr varScale="1">
        <p:scale>
          <a:sx n="69" d="100"/>
          <a:sy n="69" d="100"/>
        </p:scale>
        <p:origin x="14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26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398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029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971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98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303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5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1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948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656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591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726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7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5ed75ccf_0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95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766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679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94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C5B9"/>
        </a:solidFill>
        <a:effectLst/>
      </p:bgPr>
    </p:bg>
    <p:spTree>
      <p:nvGrpSpPr>
        <p:cNvPr id="1" name="Shape 9"/>
        <p:cNvGrpSpPr/>
        <p:nvPr/>
      </p:nvGrpSpPr>
      <p:grpSpPr>
        <a:xfrm>
          <a:off x="0" y="0"/>
          <a:ext cx="0" cy="0"/>
          <a:chOff x="0" y="0"/>
          <a:chExt cx="0" cy="0"/>
        </a:xfrm>
      </p:grpSpPr>
      <p:sp>
        <p:nvSpPr>
          <p:cNvPr id="10" name="Google Shape;10;p2"/>
          <p:cNvSpPr/>
          <p:nvPr/>
        </p:nvSpPr>
        <p:spPr>
          <a:xfrm>
            <a:off x="181050" y="168450"/>
            <a:ext cx="8781900" cy="6521100"/>
          </a:xfrm>
          <a:prstGeom prst="rect">
            <a:avLst/>
          </a:pr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05768"/>
              </a:buClr>
              <a:buSzPts val="4800"/>
              <a:buNone/>
              <a:defRPr sz="4800">
                <a:solidFill>
                  <a:srgbClr val="F05768"/>
                </a:solidFill>
              </a:defRPr>
            </a:lvl1pPr>
            <a:lvl2pPr lvl="1" algn="ctr">
              <a:spcBef>
                <a:spcPts val="0"/>
              </a:spcBef>
              <a:spcAft>
                <a:spcPts val="0"/>
              </a:spcAft>
              <a:buClr>
                <a:srgbClr val="F05768"/>
              </a:buClr>
              <a:buSzPts val="4800"/>
              <a:buNone/>
              <a:defRPr sz="4800">
                <a:solidFill>
                  <a:srgbClr val="F05768"/>
                </a:solidFill>
              </a:defRPr>
            </a:lvl2pPr>
            <a:lvl3pPr lvl="2" algn="ctr">
              <a:spcBef>
                <a:spcPts val="0"/>
              </a:spcBef>
              <a:spcAft>
                <a:spcPts val="0"/>
              </a:spcAft>
              <a:buClr>
                <a:srgbClr val="F05768"/>
              </a:buClr>
              <a:buSzPts val="4800"/>
              <a:buNone/>
              <a:defRPr sz="4800">
                <a:solidFill>
                  <a:srgbClr val="F05768"/>
                </a:solidFill>
              </a:defRPr>
            </a:lvl3pPr>
            <a:lvl4pPr lvl="3" algn="ctr">
              <a:spcBef>
                <a:spcPts val="0"/>
              </a:spcBef>
              <a:spcAft>
                <a:spcPts val="0"/>
              </a:spcAft>
              <a:buClr>
                <a:srgbClr val="F05768"/>
              </a:buClr>
              <a:buSzPts val="4800"/>
              <a:buNone/>
              <a:defRPr sz="4800">
                <a:solidFill>
                  <a:srgbClr val="F05768"/>
                </a:solidFill>
              </a:defRPr>
            </a:lvl4pPr>
            <a:lvl5pPr lvl="4" algn="ctr">
              <a:spcBef>
                <a:spcPts val="0"/>
              </a:spcBef>
              <a:spcAft>
                <a:spcPts val="0"/>
              </a:spcAft>
              <a:buClr>
                <a:srgbClr val="F05768"/>
              </a:buClr>
              <a:buSzPts val="4800"/>
              <a:buNone/>
              <a:defRPr sz="4800">
                <a:solidFill>
                  <a:srgbClr val="F05768"/>
                </a:solidFill>
              </a:defRPr>
            </a:lvl5pPr>
            <a:lvl6pPr lvl="5" algn="ctr">
              <a:spcBef>
                <a:spcPts val="0"/>
              </a:spcBef>
              <a:spcAft>
                <a:spcPts val="0"/>
              </a:spcAft>
              <a:buClr>
                <a:srgbClr val="F05768"/>
              </a:buClr>
              <a:buSzPts val="4800"/>
              <a:buNone/>
              <a:defRPr sz="4800">
                <a:solidFill>
                  <a:srgbClr val="F05768"/>
                </a:solidFill>
              </a:defRPr>
            </a:lvl6pPr>
            <a:lvl7pPr lvl="6" algn="ctr">
              <a:spcBef>
                <a:spcPts val="0"/>
              </a:spcBef>
              <a:spcAft>
                <a:spcPts val="0"/>
              </a:spcAft>
              <a:buClr>
                <a:srgbClr val="F05768"/>
              </a:buClr>
              <a:buSzPts val="4800"/>
              <a:buNone/>
              <a:defRPr sz="4800">
                <a:solidFill>
                  <a:srgbClr val="F05768"/>
                </a:solidFill>
              </a:defRPr>
            </a:lvl7pPr>
            <a:lvl8pPr lvl="7" algn="ctr">
              <a:spcBef>
                <a:spcPts val="0"/>
              </a:spcBef>
              <a:spcAft>
                <a:spcPts val="0"/>
              </a:spcAft>
              <a:buClr>
                <a:srgbClr val="F05768"/>
              </a:buClr>
              <a:buSzPts val="4800"/>
              <a:buNone/>
              <a:defRPr sz="4800">
                <a:solidFill>
                  <a:srgbClr val="F05768"/>
                </a:solidFill>
              </a:defRPr>
            </a:lvl8pPr>
            <a:lvl9pPr lvl="8" algn="ctr">
              <a:spcBef>
                <a:spcPts val="0"/>
              </a:spcBef>
              <a:spcAft>
                <a:spcPts val="0"/>
              </a:spcAft>
              <a:buClr>
                <a:srgbClr val="F05768"/>
              </a:buClr>
              <a:buSzPts val="4800"/>
              <a:buNone/>
              <a:defRPr sz="4800">
                <a:solidFill>
                  <a:srgbClr val="F05768"/>
                </a:solidFill>
              </a:defRPr>
            </a:lvl9pPr>
          </a:lstStyle>
          <a:p>
            <a:endParaRPr/>
          </a:p>
        </p:txBody>
      </p:sp>
      <p:sp>
        <p:nvSpPr>
          <p:cNvPr id="12" name="Google Shape;12;p2"/>
          <p:cNvSpPr/>
          <p:nvPr/>
        </p:nvSpPr>
        <p:spPr>
          <a:xfrm>
            <a:off x="3855150" y="1840275"/>
            <a:ext cx="1433700" cy="955800"/>
          </a:xfrm>
          <a:prstGeom prst="wedgeRectCallout">
            <a:avLst>
              <a:gd name="adj1" fmla="val 8366"/>
              <a:gd name="adj2" fmla="val 80819"/>
            </a:avLst>
          </a:prstGeom>
          <a:noFill/>
          <a:ln w="114300" cap="flat" cmpd="sng">
            <a:solidFill>
              <a:srgbClr val="F0576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teal">
  <p:cSld name="TITLE_1">
    <p:bg>
      <p:bgPr>
        <a:solidFill>
          <a:srgbClr val="6CF3CE"/>
        </a:solidFill>
        <a:effectLst/>
      </p:bgPr>
    </p:bg>
    <p:spTree>
      <p:nvGrpSpPr>
        <p:cNvPr id="1" name="Shape 13"/>
        <p:cNvGrpSpPr/>
        <p:nvPr/>
      </p:nvGrpSpPr>
      <p:grpSpPr>
        <a:xfrm>
          <a:off x="0" y="0"/>
          <a:ext cx="0" cy="0"/>
          <a:chOff x="0" y="0"/>
          <a:chExt cx="0" cy="0"/>
        </a:xfrm>
      </p:grpSpPr>
      <p:sp>
        <p:nvSpPr>
          <p:cNvPr id="14" name="Google Shape;14;p3"/>
          <p:cNvSpPr/>
          <p:nvPr/>
        </p:nvSpPr>
        <p:spPr>
          <a:xfrm>
            <a:off x="181050" y="168450"/>
            <a:ext cx="8781900" cy="65211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16" name="Google Shape;16;p3"/>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17" name="Google Shape;17;p3"/>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ink">
  <p:cSld name="TITLE_1_2">
    <p:bg>
      <p:bgPr>
        <a:solidFill>
          <a:srgbClr val="FD8E80"/>
        </a:solidFill>
        <a:effectLst/>
      </p:bgPr>
    </p:bg>
    <p:spTree>
      <p:nvGrpSpPr>
        <p:cNvPr id="1" name="Shape 18"/>
        <p:cNvGrpSpPr/>
        <p:nvPr/>
      </p:nvGrpSpPr>
      <p:grpSpPr>
        <a:xfrm>
          <a:off x="0" y="0"/>
          <a:ext cx="0" cy="0"/>
          <a:chOff x="0" y="0"/>
          <a:chExt cx="0" cy="0"/>
        </a:xfrm>
      </p:grpSpPr>
      <p:sp>
        <p:nvSpPr>
          <p:cNvPr id="19" name="Google Shape;19;p4"/>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ctrTitle"/>
          </p:nvPr>
        </p:nvSpPr>
        <p:spPr>
          <a:xfrm>
            <a:off x="665225" y="2018025"/>
            <a:ext cx="4927500" cy="1546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4800"/>
              <a:buNone/>
              <a:defRPr sz="4800">
                <a:solidFill>
                  <a:srgbClr val="FFFFFF"/>
                </a:solidFill>
              </a:defRPr>
            </a:lvl1pPr>
            <a:lvl2pPr lvl="1" algn="l" rtl="0">
              <a:spcBef>
                <a:spcPts val="0"/>
              </a:spcBef>
              <a:spcAft>
                <a:spcPts val="0"/>
              </a:spcAft>
              <a:buClr>
                <a:srgbClr val="FFFFFF"/>
              </a:buClr>
              <a:buSzPts val="4800"/>
              <a:buNone/>
              <a:defRPr sz="4800">
                <a:solidFill>
                  <a:srgbClr val="FFFFFF"/>
                </a:solidFill>
              </a:defRPr>
            </a:lvl2pPr>
            <a:lvl3pPr lvl="2" algn="l" rtl="0">
              <a:spcBef>
                <a:spcPts val="0"/>
              </a:spcBef>
              <a:spcAft>
                <a:spcPts val="0"/>
              </a:spcAft>
              <a:buClr>
                <a:srgbClr val="FFFFFF"/>
              </a:buClr>
              <a:buSzPts val="4800"/>
              <a:buNone/>
              <a:defRPr sz="4800">
                <a:solidFill>
                  <a:srgbClr val="FFFFFF"/>
                </a:solidFill>
              </a:defRPr>
            </a:lvl3pPr>
            <a:lvl4pPr lvl="3" algn="l" rtl="0">
              <a:spcBef>
                <a:spcPts val="0"/>
              </a:spcBef>
              <a:spcAft>
                <a:spcPts val="0"/>
              </a:spcAft>
              <a:buClr>
                <a:srgbClr val="FFFFFF"/>
              </a:buClr>
              <a:buSzPts val="4800"/>
              <a:buNone/>
              <a:defRPr sz="4800">
                <a:solidFill>
                  <a:srgbClr val="FFFFFF"/>
                </a:solidFill>
              </a:defRPr>
            </a:lvl4pPr>
            <a:lvl5pPr lvl="4" algn="l" rtl="0">
              <a:spcBef>
                <a:spcPts val="0"/>
              </a:spcBef>
              <a:spcAft>
                <a:spcPts val="0"/>
              </a:spcAft>
              <a:buClr>
                <a:srgbClr val="FFFFFF"/>
              </a:buClr>
              <a:buSzPts val="4800"/>
              <a:buNone/>
              <a:defRPr sz="4800">
                <a:solidFill>
                  <a:srgbClr val="FFFFFF"/>
                </a:solidFill>
              </a:defRPr>
            </a:lvl5pPr>
            <a:lvl6pPr lvl="5" algn="l" rtl="0">
              <a:spcBef>
                <a:spcPts val="0"/>
              </a:spcBef>
              <a:spcAft>
                <a:spcPts val="0"/>
              </a:spcAft>
              <a:buClr>
                <a:srgbClr val="FFFFFF"/>
              </a:buClr>
              <a:buSzPts val="4800"/>
              <a:buNone/>
              <a:defRPr sz="4800">
                <a:solidFill>
                  <a:srgbClr val="FFFFFF"/>
                </a:solidFill>
              </a:defRPr>
            </a:lvl6pPr>
            <a:lvl7pPr lvl="6" algn="l" rtl="0">
              <a:spcBef>
                <a:spcPts val="0"/>
              </a:spcBef>
              <a:spcAft>
                <a:spcPts val="0"/>
              </a:spcAft>
              <a:buClr>
                <a:srgbClr val="FFFFFF"/>
              </a:buClr>
              <a:buSzPts val="4800"/>
              <a:buNone/>
              <a:defRPr sz="4800">
                <a:solidFill>
                  <a:srgbClr val="FFFFFF"/>
                </a:solidFill>
              </a:defRPr>
            </a:lvl7pPr>
            <a:lvl8pPr lvl="7" algn="l" rtl="0">
              <a:spcBef>
                <a:spcPts val="0"/>
              </a:spcBef>
              <a:spcAft>
                <a:spcPts val="0"/>
              </a:spcAft>
              <a:buClr>
                <a:srgbClr val="FFFFFF"/>
              </a:buClr>
              <a:buSzPts val="4800"/>
              <a:buNone/>
              <a:defRPr sz="4800">
                <a:solidFill>
                  <a:srgbClr val="FFFFFF"/>
                </a:solidFill>
              </a:defRPr>
            </a:lvl8pPr>
            <a:lvl9pPr lvl="8" algn="l" rtl="0">
              <a:spcBef>
                <a:spcPts val="0"/>
              </a:spcBef>
              <a:spcAft>
                <a:spcPts val="0"/>
              </a:spcAft>
              <a:buClr>
                <a:srgbClr val="FFFFFF"/>
              </a:buClr>
              <a:buSzPts val="4800"/>
              <a:buNone/>
              <a:defRPr sz="4800">
                <a:solidFill>
                  <a:srgbClr val="FFFFFF"/>
                </a:solidFill>
              </a:defRPr>
            </a:lvl9pPr>
          </a:lstStyle>
          <a:p>
            <a:endParaRPr/>
          </a:p>
        </p:txBody>
      </p:sp>
      <p:sp>
        <p:nvSpPr>
          <p:cNvPr id="21" name="Google Shape;21;p4"/>
          <p:cNvSpPr txBox="1">
            <a:spLocks noGrp="1"/>
          </p:cNvSpPr>
          <p:nvPr>
            <p:ph type="subTitle" idx="1"/>
          </p:nvPr>
        </p:nvSpPr>
        <p:spPr>
          <a:xfrm>
            <a:off x="854252" y="3922275"/>
            <a:ext cx="3815400" cy="993900"/>
          </a:xfrm>
          <a:prstGeom prst="rect">
            <a:avLst/>
          </a:prstGeom>
          <a:ln w="1143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1pPr>
            <a:lvl2pPr lvl="1"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2pPr>
            <a:lvl3pPr lvl="2" rtl="0">
              <a:spcBef>
                <a:spcPts val="0"/>
              </a:spcBef>
              <a:spcAft>
                <a:spcPts val="0"/>
              </a:spcAft>
              <a:buClr>
                <a:srgbClr val="FFFFFF"/>
              </a:buClr>
              <a:buSzPts val="2400"/>
              <a:buFont typeface="Source Sans Pro"/>
              <a:buNone/>
              <a:defRPr>
                <a:solidFill>
                  <a:srgbClr val="FFFFFF"/>
                </a:solidFill>
                <a:latin typeface="Source Sans Pro"/>
                <a:ea typeface="Source Sans Pro"/>
                <a:cs typeface="Source Sans Pro"/>
                <a:sym typeface="Source Sans Pro"/>
              </a:defRPr>
            </a:lvl3pPr>
            <a:lvl4pPr lvl="3"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4pPr>
            <a:lvl5pPr lvl="4"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5pPr>
            <a:lvl6pPr lvl="5"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6pPr>
            <a:lvl7pPr lvl="6"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7pPr>
            <a:lvl8pPr lvl="7"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8pPr>
            <a:lvl9pPr lvl="8" rtl="0">
              <a:spcBef>
                <a:spcPts val="0"/>
              </a:spcBef>
              <a:spcAft>
                <a:spcPts val="0"/>
              </a:spcAft>
              <a:buClr>
                <a:srgbClr val="FFFFFF"/>
              </a:buClr>
              <a:buSzPts val="2400"/>
              <a:buFont typeface="Source Sans Pro"/>
              <a:buNone/>
              <a:defRPr sz="2400">
                <a:solidFill>
                  <a:srgbClr val="FFFFFF"/>
                </a:solidFill>
                <a:latin typeface="Source Sans Pro"/>
                <a:ea typeface="Source Sans Pro"/>
                <a:cs typeface="Source Sans Pro"/>
                <a:sym typeface="Source Sans Pro"/>
              </a:defRPr>
            </a:lvl9pPr>
          </a:lstStyle>
          <a:p>
            <a:endParaRPr/>
          </a:p>
        </p:txBody>
      </p:sp>
      <p:sp>
        <p:nvSpPr>
          <p:cNvPr id="22" name="Google Shape;22;p4"/>
          <p:cNvSpPr/>
          <p:nvPr/>
        </p:nvSpPr>
        <p:spPr>
          <a:xfrm>
            <a:off x="1139933" y="3640725"/>
            <a:ext cx="274800" cy="274800"/>
          </a:xfrm>
          <a:prstGeom prst="rtTriangl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05768"/>
        </a:solidFill>
        <a:effectLst/>
      </p:bgPr>
    </p:bg>
    <p:spTree>
      <p:nvGrpSpPr>
        <p:cNvPr id="1" name="Shape 23"/>
        <p:cNvGrpSpPr/>
        <p:nvPr/>
      </p:nvGrpSpPr>
      <p:grpSpPr>
        <a:xfrm>
          <a:off x="0" y="0"/>
          <a:ext cx="0" cy="0"/>
          <a:chOff x="0" y="0"/>
          <a:chExt cx="0" cy="0"/>
        </a:xfrm>
      </p:grpSpPr>
      <p:sp>
        <p:nvSpPr>
          <p:cNvPr id="24" name="Google Shape;24;p5"/>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3855150" y="1459275"/>
            <a:ext cx="1433700" cy="955800"/>
          </a:xfrm>
          <a:prstGeom prst="wedgeRectCallout">
            <a:avLst>
              <a:gd name="adj1" fmla="val 8366"/>
              <a:gd name="adj2" fmla="val 8081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body" idx="1"/>
          </p:nvPr>
        </p:nvSpPr>
        <p:spPr>
          <a:xfrm>
            <a:off x="810450" y="2790325"/>
            <a:ext cx="7523100" cy="804300"/>
          </a:xfrm>
          <a:prstGeom prst="rect">
            <a:avLst/>
          </a:prstGeom>
        </p:spPr>
        <p:txBody>
          <a:bodyPr spcFirstLastPara="1" wrap="square" lIns="91425" tIns="91425" rIns="91425" bIns="91425" anchor="t" anchorCtr="0">
            <a:noAutofit/>
          </a:bodyPr>
          <a:lstStyle>
            <a:lvl1pPr marL="457200" lvl="0" indent="-431800" algn="ctr" rtl="0">
              <a:spcBef>
                <a:spcPts val="600"/>
              </a:spcBef>
              <a:spcAft>
                <a:spcPts val="0"/>
              </a:spcAft>
              <a:buSzPts val="32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7" name="Google Shape;27;p5"/>
          <p:cNvSpPr txBox="1"/>
          <p:nvPr/>
        </p:nvSpPr>
        <p:spPr>
          <a:xfrm>
            <a:off x="3593400" y="14990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00C5B9"/>
                </a:solidFill>
                <a:latin typeface="Source Sans Pro"/>
                <a:ea typeface="Source Sans Pro"/>
                <a:cs typeface="Source Sans Pro"/>
                <a:sym typeface="Source Sans Pro"/>
              </a:rPr>
              <a:t>“</a:t>
            </a:r>
            <a:endParaRPr sz="6000" b="1">
              <a:solidFill>
                <a:srgbClr val="00C5B9"/>
              </a:solidFill>
              <a:latin typeface="Source Sans Pro"/>
              <a:ea typeface="Source Sans Pro"/>
              <a:cs typeface="Source Sans Pro"/>
              <a:sym typeface="Source Sans Pro"/>
            </a:endParaRPr>
          </a:p>
        </p:txBody>
      </p:sp>
      <p:sp>
        <p:nvSpPr>
          <p:cNvPr id="28" name="Google Shape;28;p5"/>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9"/>
        <p:cNvGrpSpPr/>
        <p:nvPr/>
      </p:nvGrpSpPr>
      <p:grpSpPr>
        <a:xfrm>
          <a:off x="0" y="0"/>
          <a:ext cx="0" cy="0"/>
          <a:chOff x="0" y="0"/>
          <a:chExt cx="0" cy="0"/>
        </a:xfrm>
      </p:grpSpPr>
      <p:sp>
        <p:nvSpPr>
          <p:cNvPr id="30" name="Google Shape;30;p6"/>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180850" y="168450"/>
            <a:ext cx="8781900" cy="1296663"/>
            <a:chOff x="180850" y="168450"/>
            <a:chExt cx="8781900" cy="1296663"/>
          </a:xfrm>
        </p:grpSpPr>
        <p:sp>
          <p:nvSpPr>
            <p:cNvPr id="32" name="Google Shape;32;p6"/>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6"/>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a:lvl1pPr>
            <a:lvl2pPr lvl="1" algn="l">
              <a:spcBef>
                <a:spcPts val="0"/>
              </a:spcBef>
              <a:spcAft>
                <a:spcPts val="0"/>
              </a:spcAft>
              <a:buClr>
                <a:srgbClr val="FFFFFF"/>
              </a:buClr>
              <a:buSzPts val="2400"/>
              <a:buNone/>
              <a:defRPr>
                <a:solidFill>
                  <a:srgbClr val="FFFFFF"/>
                </a:solidFill>
              </a:defRPr>
            </a:lvl2pPr>
            <a:lvl3pPr lvl="2" algn="l">
              <a:spcBef>
                <a:spcPts val="0"/>
              </a:spcBef>
              <a:spcAft>
                <a:spcPts val="0"/>
              </a:spcAft>
              <a:buClr>
                <a:srgbClr val="FFFFFF"/>
              </a:buClr>
              <a:buSzPts val="2400"/>
              <a:buNone/>
              <a:defRPr>
                <a:solidFill>
                  <a:srgbClr val="FFFFFF"/>
                </a:solidFill>
              </a:defRPr>
            </a:lvl3pPr>
            <a:lvl4pPr lvl="3" algn="l">
              <a:spcBef>
                <a:spcPts val="0"/>
              </a:spcBef>
              <a:spcAft>
                <a:spcPts val="0"/>
              </a:spcAft>
              <a:buClr>
                <a:srgbClr val="FFFFFF"/>
              </a:buClr>
              <a:buSzPts val="2400"/>
              <a:buNone/>
              <a:defRPr>
                <a:solidFill>
                  <a:srgbClr val="FFFFFF"/>
                </a:solidFill>
              </a:defRPr>
            </a:lvl4pPr>
            <a:lvl5pPr lvl="4" algn="l">
              <a:spcBef>
                <a:spcPts val="0"/>
              </a:spcBef>
              <a:spcAft>
                <a:spcPts val="0"/>
              </a:spcAft>
              <a:buClr>
                <a:srgbClr val="FFFFFF"/>
              </a:buClr>
              <a:buSzPts val="2400"/>
              <a:buNone/>
              <a:defRPr>
                <a:solidFill>
                  <a:srgbClr val="FFFFFF"/>
                </a:solidFill>
              </a:defRPr>
            </a:lvl5pPr>
            <a:lvl6pPr lvl="5" algn="l">
              <a:spcBef>
                <a:spcPts val="0"/>
              </a:spcBef>
              <a:spcAft>
                <a:spcPts val="0"/>
              </a:spcAft>
              <a:buClr>
                <a:srgbClr val="FFFFFF"/>
              </a:buClr>
              <a:buSzPts val="2400"/>
              <a:buNone/>
              <a:defRPr>
                <a:solidFill>
                  <a:srgbClr val="FFFFFF"/>
                </a:solidFill>
              </a:defRPr>
            </a:lvl6pPr>
            <a:lvl7pPr lvl="6" algn="l">
              <a:spcBef>
                <a:spcPts val="0"/>
              </a:spcBef>
              <a:spcAft>
                <a:spcPts val="0"/>
              </a:spcAft>
              <a:buClr>
                <a:srgbClr val="FFFFFF"/>
              </a:buClr>
              <a:buSzPts val="2400"/>
              <a:buNone/>
              <a:defRPr>
                <a:solidFill>
                  <a:srgbClr val="FFFFFF"/>
                </a:solidFill>
              </a:defRPr>
            </a:lvl7pPr>
            <a:lvl8pPr lvl="7" algn="l">
              <a:spcBef>
                <a:spcPts val="0"/>
              </a:spcBef>
              <a:spcAft>
                <a:spcPts val="0"/>
              </a:spcAft>
              <a:buClr>
                <a:srgbClr val="FFFFFF"/>
              </a:buClr>
              <a:buSzPts val="2400"/>
              <a:buNone/>
              <a:defRPr>
                <a:solidFill>
                  <a:srgbClr val="FFFFFF"/>
                </a:solidFill>
              </a:defRPr>
            </a:lvl8pPr>
            <a:lvl9pPr lvl="8" algn="l">
              <a:spcBef>
                <a:spcPts val="0"/>
              </a:spcBef>
              <a:spcAft>
                <a:spcPts val="0"/>
              </a:spcAft>
              <a:buClr>
                <a:srgbClr val="FFFFFF"/>
              </a:buClr>
              <a:buSzPts val="2400"/>
              <a:buNone/>
              <a:defRPr>
                <a:solidFill>
                  <a:srgbClr val="FFFFFF"/>
                </a:solidFill>
              </a:defRPr>
            </a:lvl9pPr>
          </a:lstStyle>
          <a:p>
            <a:endParaRPr/>
          </a:p>
        </p:txBody>
      </p:sp>
      <p:sp>
        <p:nvSpPr>
          <p:cNvPr id="36" name="Google Shape;36;p6"/>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noAutofit/>
          </a:bodyPr>
          <a:lstStyle>
            <a:lvl1pPr marL="457200" lvl="0" indent="-431800">
              <a:spcBef>
                <a:spcPts val="600"/>
              </a:spcBef>
              <a:spcAft>
                <a:spcPts val="0"/>
              </a:spcAft>
              <a:buSzPts val="32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7" name="Google Shape;37;p6"/>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7"/>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7"/>
          <p:cNvGrpSpPr/>
          <p:nvPr/>
        </p:nvGrpSpPr>
        <p:grpSpPr>
          <a:xfrm>
            <a:off x="180850" y="168450"/>
            <a:ext cx="8781900" cy="1296663"/>
            <a:chOff x="180850" y="168450"/>
            <a:chExt cx="8781900" cy="1296663"/>
          </a:xfrm>
        </p:grpSpPr>
        <p:sp>
          <p:nvSpPr>
            <p:cNvPr id="41" name="Google Shape;41;p7"/>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45" name="Google Shape;45;p7"/>
          <p:cNvSpPr txBox="1">
            <a:spLocks noGrp="1"/>
          </p:cNvSpPr>
          <p:nvPr>
            <p:ph type="body" idx="1"/>
          </p:nvPr>
        </p:nvSpPr>
        <p:spPr>
          <a:xfrm>
            <a:off x="457200"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6" name="Google Shape;46;p7"/>
          <p:cNvSpPr txBox="1">
            <a:spLocks noGrp="1"/>
          </p:cNvSpPr>
          <p:nvPr>
            <p:ph type="body" idx="2"/>
          </p:nvPr>
        </p:nvSpPr>
        <p:spPr>
          <a:xfrm>
            <a:off x="4692274" y="1600200"/>
            <a:ext cx="3994500" cy="468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8"/>
          <p:cNvSpPr/>
          <p:nvPr/>
        </p:nvSpPr>
        <p:spPr>
          <a:xfrm>
            <a:off x="181050" y="1331950"/>
            <a:ext cx="8781900" cy="5357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8"/>
          <p:cNvGrpSpPr/>
          <p:nvPr/>
        </p:nvGrpSpPr>
        <p:grpSpPr>
          <a:xfrm>
            <a:off x="180850" y="168450"/>
            <a:ext cx="8781900" cy="1296663"/>
            <a:chOff x="180850" y="168450"/>
            <a:chExt cx="8781900" cy="1296663"/>
          </a:xfrm>
        </p:grpSpPr>
        <p:sp>
          <p:nvSpPr>
            <p:cNvPr id="51" name="Google Shape;51;p8"/>
            <p:cNvSpPr/>
            <p:nvPr/>
          </p:nvSpPr>
          <p:spPr>
            <a:xfrm>
              <a:off x="180850" y="168450"/>
              <a:ext cx="8781900" cy="973500"/>
            </a:xfrm>
            <a:prstGeom prst="rect">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rot="5400000">
              <a:off x="1027273" y="930513"/>
              <a:ext cx="442800" cy="626400"/>
            </a:xfrm>
            <a:prstGeom prst="rtTriangle">
              <a:avLst/>
            </a:prstGeom>
            <a:solidFill>
              <a:srgbClr val="00C5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361300" y="341550"/>
              <a:ext cx="8421000" cy="62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a:lvl1pPr>
            <a:lvl2pPr lvl="1" algn="l" rtl="0">
              <a:spcBef>
                <a:spcPts val="0"/>
              </a:spcBef>
              <a:spcAft>
                <a:spcPts val="0"/>
              </a:spcAft>
              <a:buClr>
                <a:srgbClr val="FFFFFF"/>
              </a:buClr>
              <a:buSzPts val="2400"/>
              <a:buNone/>
              <a:defRPr>
                <a:solidFill>
                  <a:srgbClr val="FFFFFF"/>
                </a:solidFill>
              </a:defRPr>
            </a:lvl2pPr>
            <a:lvl3pPr lvl="2" algn="l" rtl="0">
              <a:spcBef>
                <a:spcPts val="0"/>
              </a:spcBef>
              <a:spcAft>
                <a:spcPts val="0"/>
              </a:spcAft>
              <a:buClr>
                <a:srgbClr val="FFFFFF"/>
              </a:buClr>
              <a:buSzPts val="2400"/>
              <a:buNone/>
              <a:defRPr>
                <a:solidFill>
                  <a:srgbClr val="FFFFFF"/>
                </a:solidFill>
              </a:defRPr>
            </a:lvl3pPr>
            <a:lvl4pPr lvl="3" algn="l" rtl="0">
              <a:spcBef>
                <a:spcPts val="0"/>
              </a:spcBef>
              <a:spcAft>
                <a:spcPts val="0"/>
              </a:spcAft>
              <a:buClr>
                <a:srgbClr val="FFFFFF"/>
              </a:buClr>
              <a:buSzPts val="2400"/>
              <a:buNone/>
              <a:defRPr>
                <a:solidFill>
                  <a:srgbClr val="FFFFFF"/>
                </a:solidFill>
              </a:defRPr>
            </a:lvl4pPr>
            <a:lvl5pPr lvl="4" algn="l" rtl="0">
              <a:spcBef>
                <a:spcPts val="0"/>
              </a:spcBef>
              <a:spcAft>
                <a:spcPts val="0"/>
              </a:spcAft>
              <a:buClr>
                <a:srgbClr val="FFFFFF"/>
              </a:buClr>
              <a:buSzPts val="2400"/>
              <a:buNone/>
              <a:defRPr>
                <a:solidFill>
                  <a:srgbClr val="FFFFFF"/>
                </a:solidFill>
              </a:defRPr>
            </a:lvl5pPr>
            <a:lvl6pPr lvl="5" algn="l" rtl="0">
              <a:spcBef>
                <a:spcPts val="0"/>
              </a:spcBef>
              <a:spcAft>
                <a:spcPts val="0"/>
              </a:spcAft>
              <a:buClr>
                <a:srgbClr val="FFFFFF"/>
              </a:buClr>
              <a:buSzPts val="2400"/>
              <a:buNone/>
              <a:defRPr>
                <a:solidFill>
                  <a:srgbClr val="FFFFFF"/>
                </a:solidFill>
              </a:defRPr>
            </a:lvl6pPr>
            <a:lvl7pPr lvl="6" algn="l" rtl="0">
              <a:spcBef>
                <a:spcPts val="0"/>
              </a:spcBef>
              <a:spcAft>
                <a:spcPts val="0"/>
              </a:spcAft>
              <a:buClr>
                <a:srgbClr val="FFFFFF"/>
              </a:buClr>
              <a:buSzPts val="2400"/>
              <a:buNone/>
              <a:defRPr>
                <a:solidFill>
                  <a:srgbClr val="FFFFFF"/>
                </a:solidFill>
              </a:defRPr>
            </a:lvl7pPr>
            <a:lvl8pPr lvl="7" algn="l" rtl="0">
              <a:spcBef>
                <a:spcPts val="0"/>
              </a:spcBef>
              <a:spcAft>
                <a:spcPts val="0"/>
              </a:spcAft>
              <a:buClr>
                <a:srgbClr val="FFFFFF"/>
              </a:buClr>
              <a:buSzPts val="2400"/>
              <a:buNone/>
              <a:defRPr>
                <a:solidFill>
                  <a:srgbClr val="FFFFFF"/>
                </a:solidFill>
              </a:defRPr>
            </a:lvl8pPr>
            <a:lvl9pPr lvl="8" algn="l" rtl="0">
              <a:spcBef>
                <a:spcPts val="0"/>
              </a:spcBef>
              <a:spcAft>
                <a:spcPts val="0"/>
              </a:spcAft>
              <a:buClr>
                <a:srgbClr val="FFFFFF"/>
              </a:buClr>
              <a:buSzPts val="2400"/>
              <a:buNone/>
              <a:defRPr>
                <a:solidFill>
                  <a:srgbClr val="FFFFFF"/>
                </a:solidFill>
              </a:defRPr>
            </a:lvl9pPr>
          </a:lstStyle>
          <a:p>
            <a:endParaRPr/>
          </a:p>
        </p:txBody>
      </p:sp>
      <p:sp>
        <p:nvSpPr>
          <p:cNvPr id="55" name="Google Shape;55;p8"/>
          <p:cNvSpPr txBox="1">
            <a:spLocks noGrp="1"/>
          </p:cNvSpPr>
          <p:nvPr>
            <p:ph type="body" idx="1"/>
          </p:nvPr>
        </p:nvSpPr>
        <p:spPr>
          <a:xfrm>
            <a:off x="489284"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6" name="Google Shape;56;p8"/>
          <p:cNvSpPr txBox="1">
            <a:spLocks noGrp="1"/>
          </p:cNvSpPr>
          <p:nvPr>
            <p:ph type="body" idx="2"/>
          </p:nvPr>
        </p:nvSpPr>
        <p:spPr>
          <a:xfrm>
            <a:off x="3256050"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7" name="Google Shape;57;p8"/>
          <p:cNvSpPr txBox="1">
            <a:spLocks noGrp="1"/>
          </p:cNvSpPr>
          <p:nvPr>
            <p:ph type="body" idx="3"/>
          </p:nvPr>
        </p:nvSpPr>
        <p:spPr>
          <a:xfrm>
            <a:off x="6022816" y="1600200"/>
            <a:ext cx="2631900" cy="4967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8" name="Google Shape;58;p8"/>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1"/>
          <p:cNvSpPr/>
          <p:nvPr/>
        </p:nvSpPr>
        <p:spPr>
          <a:xfrm>
            <a:off x="181050" y="168450"/>
            <a:ext cx="8781900" cy="65211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ink">
  <p:cSld name="BLANK_1">
    <p:bg>
      <p:bgPr>
        <a:solidFill>
          <a:srgbClr val="FD8E80"/>
        </a:solidFill>
        <a:effectLst/>
      </p:bgPr>
    </p:bg>
    <p:spTree>
      <p:nvGrpSpPr>
        <p:cNvPr id="1" name="Shape 73"/>
        <p:cNvGrpSpPr/>
        <p:nvPr/>
      </p:nvGrpSpPr>
      <p:grpSpPr>
        <a:xfrm>
          <a:off x="0" y="0"/>
          <a:ext cx="0" cy="0"/>
          <a:chOff x="0" y="0"/>
          <a:chExt cx="0" cy="0"/>
        </a:xfrm>
      </p:grpSpPr>
      <p:sp>
        <p:nvSpPr>
          <p:cNvPr id="74" name="Google Shape;74;p12"/>
          <p:cNvSpPr/>
          <p:nvPr/>
        </p:nvSpPr>
        <p:spPr>
          <a:xfrm>
            <a:off x="181050" y="168450"/>
            <a:ext cx="8781900" cy="6521100"/>
          </a:xfrm>
          <a:prstGeom prst="rect">
            <a:avLst/>
          </a:prstGeom>
          <a:solidFill>
            <a:srgbClr val="F05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0050" y="274650"/>
            <a:ext cx="7383900" cy="1143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1pPr>
            <a:lvl2pPr lvl="1"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2pPr>
            <a:lvl3pPr lvl="2"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3pPr>
            <a:lvl4pPr lvl="3"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4pPr>
            <a:lvl5pPr lvl="4"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5pPr>
            <a:lvl6pPr lvl="5"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6pPr>
            <a:lvl7pPr lvl="6"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7pPr>
            <a:lvl8pPr lvl="7"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8pPr>
            <a:lvl9pPr lvl="8" algn="ctr">
              <a:spcBef>
                <a:spcPts val="0"/>
              </a:spcBef>
              <a:spcAft>
                <a:spcPts val="0"/>
              </a:spcAft>
              <a:buClr>
                <a:srgbClr val="00C5B9"/>
              </a:buClr>
              <a:buSzPts val="2400"/>
              <a:buFont typeface="Source Sans Pro"/>
              <a:buNone/>
              <a:defRPr sz="2400" b="1">
                <a:solidFill>
                  <a:srgbClr val="00C5B9"/>
                </a:solidFill>
                <a:latin typeface="Source Sans Pro"/>
                <a:ea typeface="Source Sans Pro"/>
                <a:cs typeface="Source Sans Pro"/>
                <a:sym typeface="Source Sans Pro"/>
              </a:defRPr>
            </a:lvl9pPr>
          </a:lstStyle>
          <a:p>
            <a:endParaRPr/>
          </a:p>
        </p:txBody>
      </p:sp>
      <p:sp>
        <p:nvSpPr>
          <p:cNvPr id="7" name="Google Shape;7;p1"/>
          <p:cNvSpPr txBox="1">
            <a:spLocks noGrp="1"/>
          </p:cNvSpPr>
          <p:nvPr>
            <p:ph type="body" idx="1"/>
          </p:nvPr>
        </p:nvSpPr>
        <p:spPr>
          <a:xfrm>
            <a:off x="880050" y="1600209"/>
            <a:ext cx="7383900" cy="4967700"/>
          </a:xfrm>
          <a:prstGeom prst="rect">
            <a:avLst/>
          </a:prstGeom>
          <a:noFill/>
          <a:ln>
            <a:noFill/>
          </a:ln>
        </p:spPr>
        <p:txBody>
          <a:bodyPr spcFirstLastPara="1" wrap="square" lIns="91425" tIns="91425" rIns="91425" bIns="91425" anchor="t" anchorCtr="0">
            <a:noAutofit/>
          </a:bodyPr>
          <a:lstStyle>
            <a:lvl1pPr marL="457200" lvl="0" indent="-431800">
              <a:spcBef>
                <a:spcPts val="600"/>
              </a:spcBef>
              <a:spcAft>
                <a:spcPts val="0"/>
              </a:spcAft>
              <a:buClr>
                <a:srgbClr val="2F3848"/>
              </a:buClr>
              <a:buSzPts val="3200"/>
              <a:buFont typeface="Source Sans Pro"/>
              <a:buChar char="■"/>
              <a:defRPr sz="3200">
                <a:solidFill>
                  <a:srgbClr val="2F3848"/>
                </a:solidFill>
                <a:latin typeface="Source Sans Pro"/>
                <a:ea typeface="Source Sans Pro"/>
                <a:cs typeface="Source Sans Pro"/>
                <a:sym typeface="Source Sans Pro"/>
              </a:defRPr>
            </a:lvl1pPr>
            <a:lvl2pPr marL="914400" lvl="1"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2pPr>
            <a:lvl3pPr marL="1371600" lvl="2" indent="-381000">
              <a:spcBef>
                <a:spcPts val="0"/>
              </a:spcBef>
              <a:spcAft>
                <a:spcPts val="0"/>
              </a:spcAft>
              <a:buClr>
                <a:srgbClr val="2F3848"/>
              </a:buClr>
              <a:buSzPts val="2400"/>
              <a:buFont typeface="Source Sans Pro"/>
              <a:buChar char="■"/>
              <a:defRPr sz="2400">
                <a:solidFill>
                  <a:srgbClr val="2F3848"/>
                </a:solidFill>
                <a:latin typeface="Source Sans Pro"/>
                <a:ea typeface="Source Sans Pro"/>
                <a:cs typeface="Source Sans Pro"/>
                <a:sym typeface="Source Sans Pro"/>
              </a:defRPr>
            </a:lvl3pPr>
            <a:lvl4pPr marL="1828800" lvl="3"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4pPr>
            <a:lvl5pPr marL="2286000" lvl="4"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5pPr>
            <a:lvl6pPr marL="2743200" lvl="5"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6pPr>
            <a:lvl7pPr marL="3200400" lvl="6"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7pPr>
            <a:lvl8pPr marL="3657600" lvl="7"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8pPr>
            <a:lvl9pPr marL="4114800" lvl="8" indent="-342900">
              <a:spcBef>
                <a:spcPts val="0"/>
              </a:spcBef>
              <a:spcAft>
                <a:spcPts val="0"/>
              </a:spcAft>
              <a:buClr>
                <a:srgbClr val="2F3848"/>
              </a:buClr>
              <a:buSzPts val="1800"/>
              <a:buFont typeface="Source Sans Pro"/>
              <a:buChar char="■"/>
              <a:defRPr sz="1800">
                <a:solidFill>
                  <a:srgbClr val="2F3848"/>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4297650" y="6333134"/>
            <a:ext cx="548700" cy="525000"/>
          </a:xfrm>
          <a:prstGeom prst="rect">
            <a:avLst/>
          </a:prstGeom>
          <a:noFill/>
          <a:ln>
            <a:noFill/>
          </a:ln>
        </p:spPr>
        <p:txBody>
          <a:bodyPr spcFirstLastPara="1" wrap="square" lIns="91425" tIns="91425" rIns="91425" bIns="91425" anchor="t" anchorCtr="0">
            <a:noAutofit/>
          </a:bodyPr>
          <a:lstStyle>
            <a:lvl1pPr lvl="0" algn="ctr">
              <a:buNone/>
              <a:defRPr sz="1300">
                <a:solidFill>
                  <a:srgbClr val="2F3848"/>
                </a:solidFill>
                <a:latin typeface="Source Sans Pro"/>
                <a:ea typeface="Source Sans Pro"/>
                <a:cs typeface="Source Sans Pro"/>
                <a:sym typeface="Source Sans Pro"/>
              </a:defRPr>
            </a:lvl1pPr>
            <a:lvl2pPr lvl="1" algn="ctr">
              <a:buNone/>
              <a:defRPr sz="1300">
                <a:solidFill>
                  <a:srgbClr val="2F3848"/>
                </a:solidFill>
                <a:latin typeface="Source Sans Pro"/>
                <a:ea typeface="Source Sans Pro"/>
                <a:cs typeface="Source Sans Pro"/>
                <a:sym typeface="Source Sans Pro"/>
              </a:defRPr>
            </a:lvl2pPr>
            <a:lvl3pPr lvl="2" algn="ctr">
              <a:buNone/>
              <a:defRPr sz="1300">
                <a:solidFill>
                  <a:srgbClr val="2F3848"/>
                </a:solidFill>
                <a:latin typeface="Source Sans Pro"/>
                <a:ea typeface="Source Sans Pro"/>
                <a:cs typeface="Source Sans Pro"/>
                <a:sym typeface="Source Sans Pro"/>
              </a:defRPr>
            </a:lvl3pPr>
            <a:lvl4pPr lvl="3" algn="ctr">
              <a:buNone/>
              <a:defRPr sz="1300">
                <a:solidFill>
                  <a:srgbClr val="2F3848"/>
                </a:solidFill>
                <a:latin typeface="Source Sans Pro"/>
                <a:ea typeface="Source Sans Pro"/>
                <a:cs typeface="Source Sans Pro"/>
                <a:sym typeface="Source Sans Pro"/>
              </a:defRPr>
            </a:lvl4pPr>
            <a:lvl5pPr lvl="4" algn="ctr">
              <a:buNone/>
              <a:defRPr sz="1300">
                <a:solidFill>
                  <a:srgbClr val="2F3848"/>
                </a:solidFill>
                <a:latin typeface="Source Sans Pro"/>
                <a:ea typeface="Source Sans Pro"/>
                <a:cs typeface="Source Sans Pro"/>
                <a:sym typeface="Source Sans Pro"/>
              </a:defRPr>
            </a:lvl5pPr>
            <a:lvl6pPr lvl="5" algn="ctr">
              <a:buNone/>
              <a:defRPr sz="1300">
                <a:solidFill>
                  <a:srgbClr val="2F3848"/>
                </a:solidFill>
                <a:latin typeface="Source Sans Pro"/>
                <a:ea typeface="Source Sans Pro"/>
                <a:cs typeface="Source Sans Pro"/>
                <a:sym typeface="Source Sans Pro"/>
              </a:defRPr>
            </a:lvl6pPr>
            <a:lvl7pPr lvl="6" algn="ctr">
              <a:buNone/>
              <a:defRPr sz="1300">
                <a:solidFill>
                  <a:srgbClr val="2F3848"/>
                </a:solidFill>
                <a:latin typeface="Source Sans Pro"/>
                <a:ea typeface="Source Sans Pro"/>
                <a:cs typeface="Source Sans Pro"/>
                <a:sym typeface="Source Sans Pro"/>
              </a:defRPr>
            </a:lvl7pPr>
            <a:lvl8pPr lvl="7" algn="ctr">
              <a:buNone/>
              <a:defRPr sz="1300">
                <a:solidFill>
                  <a:srgbClr val="2F3848"/>
                </a:solidFill>
                <a:latin typeface="Source Sans Pro"/>
                <a:ea typeface="Source Sans Pro"/>
                <a:cs typeface="Source Sans Pro"/>
                <a:sym typeface="Source Sans Pro"/>
              </a:defRPr>
            </a:lvl8pPr>
            <a:lvl9pPr lvl="8" algn="ctr">
              <a:buNone/>
              <a:defRPr sz="1300">
                <a:solidFill>
                  <a:srgbClr val="2F3848"/>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Media Sentiment and </a:t>
            </a:r>
            <a:r>
              <a:rPr lang="en-US" dirty="0"/>
              <a:t>t</a:t>
            </a:r>
            <a:r>
              <a:rPr lang="en-US" dirty="0" smtClean="0"/>
              <a:t>he Stock Market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169752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00574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dirty="0"/>
              <a:t>They </a:t>
            </a:r>
            <a:r>
              <a:rPr lang="en-US" dirty="0" smtClean="0"/>
              <a:t>analysis suggests an inconsistent short run change in the value of the indexes correlating with an </a:t>
            </a:r>
            <a:r>
              <a:rPr lang="en-US" dirty="0"/>
              <a:t>increase in </a:t>
            </a:r>
            <a:r>
              <a:rPr lang="en-US" dirty="0" smtClean="0"/>
              <a:t>optimistic or pessimistic local news. Neutral sentiment was infrequent and had little to no direct impact. </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762616"/>
            <a:ext cx="7523100" cy="804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smtClean="0"/>
              <a:t>Further analysis would be necessary to identify the impact of specific types of news on related sectors of the market.</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05847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ctrTitle" idx="4294967295"/>
          </p:nvPr>
        </p:nvSpPr>
        <p:spPr>
          <a:xfrm>
            <a:off x="685800" y="3101725"/>
            <a:ext cx="6731700" cy="15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rgbClr val="FFFFFF"/>
                </a:solidFill>
              </a:rPr>
              <a:t>Are “cancelled” com</a:t>
            </a:r>
            <a:r>
              <a:rPr lang="en-US" sz="4000" dirty="0" smtClean="0">
                <a:solidFill>
                  <a:srgbClr val="FFFFFF"/>
                </a:solidFill>
              </a:rPr>
              <a:t>p</a:t>
            </a:r>
            <a:r>
              <a:rPr lang="en" sz="4000" dirty="0" smtClean="0">
                <a:solidFill>
                  <a:srgbClr val="FFFFFF"/>
                </a:solidFill>
              </a:rPr>
              <a:t>anies ever really cancelled?</a:t>
            </a:r>
            <a:endParaRPr sz="4000" dirty="0">
              <a:solidFill>
                <a:srgbClr val="FFFFFF"/>
              </a:solidFill>
            </a:endParaRPr>
          </a:p>
        </p:txBody>
      </p:sp>
      <p:sp>
        <p:nvSpPr>
          <p:cNvPr id="129" name="Google Shape;129;p21"/>
          <p:cNvSpPr txBox="1">
            <a:spLocks noGrp="1"/>
          </p:cNvSpPr>
          <p:nvPr>
            <p:ph type="subTitle" idx="4294967295"/>
          </p:nvPr>
        </p:nvSpPr>
        <p:spPr>
          <a:xfrm>
            <a:off x="685800" y="4396350"/>
            <a:ext cx="67317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000" dirty="0" smtClean="0"/>
              <a:t>How influential is a public scandal on a company’s stock price?</a:t>
            </a:r>
            <a:endParaRPr sz="3000" dirty="0"/>
          </a:p>
        </p:txBody>
      </p:sp>
      <p:sp>
        <p:nvSpPr>
          <p:cNvPr id="130" name="Google Shape;130;p21"/>
          <p:cNvSpPr/>
          <p:nvPr/>
        </p:nvSpPr>
        <p:spPr>
          <a:xfrm>
            <a:off x="927338" y="935475"/>
            <a:ext cx="2399400" cy="1921200"/>
          </a:xfrm>
          <a:prstGeom prst="wedgeRectCallout">
            <a:avLst>
              <a:gd name="adj1" fmla="val -32904"/>
              <a:gd name="adj2" fmla="val 66457"/>
            </a:avLst>
          </a:prstGeom>
          <a:noFill/>
          <a:ln w="1524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body" idx="1"/>
          </p:nvPr>
        </p:nvSpPr>
        <p:spPr>
          <a:xfrm>
            <a:off x="182880" y="1570664"/>
            <a:ext cx="2741303"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smtClean="0"/>
              <a:t>Wells Fargo</a:t>
            </a:r>
            <a:endParaRPr sz="2400" b="1" dirty="0"/>
          </a:p>
          <a:p>
            <a:pPr marL="0" lvl="0" indent="0">
              <a:buNone/>
            </a:pPr>
            <a:r>
              <a:rPr lang="en-US" sz="1900" dirty="0"/>
              <a:t>Wells Fargo agreed to pay a $2.1 billion fine after facing allegations that it had improperly represented mortgages it sold to investors during the housing bubble. This was expected and is similar to the other banks involved in the financial crisis, but Wells Fargo was one of the last banks to deal with these issues.</a:t>
            </a:r>
            <a:endParaRPr sz="1900" dirty="0"/>
          </a:p>
        </p:txBody>
      </p:sp>
      <p:sp>
        <p:nvSpPr>
          <p:cNvPr id="148" name="Google Shape;148;p23"/>
          <p:cNvSpPr txBox="1">
            <a:spLocks noGrp="1"/>
          </p:cNvSpPr>
          <p:nvPr>
            <p:ph type="body" idx="2"/>
          </p:nvPr>
        </p:nvSpPr>
        <p:spPr>
          <a:xfrm>
            <a:off x="2924183" y="1570664"/>
            <a:ext cx="3388212" cy="45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smtClean="0"/>
              <a:t>Tesla</a:t>
            </a:r>
            <a:endParaRPr sz="2400" b="1" dirty="0"/>
          </a:p>
          <a:p>
            <a:pPr marL="0" lvl="0" indent="0">
              <a:buNone/>
            </a:pPr>
            <a:r>
              <a:rPr lang="en-US" sz="1900" dirty="0"/>
              <a:t>The Securities and Exchange Commission asks a federal judge to hold Musk in contempt for violating a settlement deal reached last year. Musk tweeted on February 19 that "Tesla made 0 cars in 2011, but will make around 500k in 2019</a:t>
            </a:r>
            <a:r>
              <a:rPr lang="en-US" sz="1900" dirty="0" smtClean="0"/>
              <a:t>." </a:t>
            </a:r>
            <a:r>
              <a:rPr lang="en-US" sz="1900" dirty="0"/>
              <a:t>The tweets about production appear to violate the agreement reached in 2018 to have all of Musk’s company communications vetted.</a:t>
            </a:r>
            <a:endParaRPr sz="1900" dirty="0"/>
          </a:p>
        </p:txBody>
      </p:sp>
      <p:sp>
        <p:nvSpPr>
          <p:cNvPr id="149" name="Google Shape;149;p23"/>
          <p:cNvSpPr txBox="1">
            <a:spLocks noGrp="1"/>
          </p:cNvSpPr>
          <p:nvPr>
            <p:ph type="body" idx="3"/>
          </p:nvPr>
        </p:nvSpPr>
        <p:spPr>
          <a:xfrm>
            <a:off x="6312395" y="1570664"/>
            <a:ext cx="2631900" cy="4533300"/>
          </a:xfrm>
          <a:prstGeom prst="rect">
            <a:avLst/>
          </a:prstGeom>
        </p:spPr>
        <p:txBody>
          <a:bodyPr spcFirstLastPara="1" wrap="square" lIns="91425" tIns="91425" rIns="91425" bIns="91425" anchor="t" anchorCtr="0">
            <a:noAutofit/>
          </a:bodyPr>
          <a:lstStyle/>
          <a:p>
            <a:pPr marL="0" lvl="0" indent="0">
              <a:buNone/>
            </a:pPr>
            <a:r>
              <a:rPr lang="en-US" sz="2400" b="1" dirty="0" smtClean="0"/>
              <a:t>Wayfair</a:t>
            </a:r>
            <a:endParaRPr lang="en-US" sz="2400" b="1" dirty="0"/>
          </a:p>
          <a:p>
            <a:pPr marL="0" lvl="0" indent="0">
              <a:buNone/>
            </a:pPr>
            <a:r>
              <a:rPr lang="en-US" sz="1900" dirty="0" smtClean="0"/>
              <a:t>Wayfair employees </a:t>
            </a:r>
            <a:r>
              <a:rPr lang="en-US" sz="1900" dirty="0"/>
              <a:t>walk out of the company’s Boston-based HQs to protest Wayfair’s $200K sale of furniture to a contractor of migrant detention camps at the southern border.</a:t>
            </a:r>
            <a:endParaRPr sz="1900" dirty="0"/>
          </a:p>
        </p:txBody>
      </p:sp>
      <p:sp>
        <p:nvSpPr>
          <p:cNvPr id="150" name="Google Shape;150;p23"/>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BAD BUSINESS PRACTICIES AND MEDIA SCRUTINY</a:t>
            </a:r>
            <a:endParaRPr dirty="0"/>
          </a:p>
        </p:txBody>
      </p:sp>
      <p:sp>
        <p:nvSpPr>
          <p:cNvPr id="151" name="Google Shape;151;p23"/>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smtClean="0"/>
              <a:t>This slide and the next few should show the results from the individual companies</a:t>
            </a: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229000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440329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28864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37768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ctrTitle" idx="4294967295"/>
          </p:nvPr>
        </p:nvSpPr>
        <p:spPr>
          <a:xfrm>
            <a:off x="868925" y="898583"/>
            <a:ext cx="4782900" cy="104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Hello!</a:t>
            </a:r>
            <a:endParaRPr sz="6000" dirty="0"/>
          </a:p>
        </p:txBody>
      </p:sp>
      <p:sp>
        <p:nvSpPr>
          <p:cNvPr id="101" name="Google Shape;101;p17"/>
          <p:cNvSpPr txBox="1">
            <a:spLocks noGrp="1"/>
          </p:cNvSpPr>
          <p:nvPr>
            <p:ph type="subTitle" idx="4294967295"/>
          </p:nvPr>
        </p:nvSpPr>
        <p:spPr>
          <a:xfrm>
            <a:off x="3260375" y="1680400"/>
            <a:ext cx="4782900" cy="1046400"/>
          </a:xfrm>
          <a:prstGeom prst="rect">
            <a:avLst/>
          </a:prstGeom>
        </p:spPr>
        <p:txBody>
          <a:bodyPr spcFirstLastPara="1" wrap="square" lIns="91425" tIns="91425" rIns="91425" bIns="91425" anchor="t" anchorCtr="0">
            <a:noAutofit/>
          </a:bodyPr>
          <a:lstStyle/>
          <a:p>
            <a:pPr marL="0" lvl="0" indent="0">
              <a:buNone/>
            </a:pPr>
            <a:r>
              <a:rPr lang="en-US" sz="3600" b="1" dirty="0">
                <a:solidFill>
                  <a:srgbClr val="F05768"/>
                </a:solidFill>
              </a:rPr>
              <a:t>Christian </a:t>
            </a:r>
            <a:r>
              <a:rPr lang="en-US" sz="3600" b="1" dirty="0" err="1" smtClean="0">
                <a:solidFill>
                  <a:srgbClr val="F05768"/>
                </a:solidFill>
              </a:rPr>
              <a:t>Attard</a:t>
            </a:r>
            <a:endParaRPr lang="en-US" sz="3600" b="1" dirty="0" smtClean="0">
              <a:solidFill>
                <a:srgbClr val="F05768"/>
              </a:solidFill>
            </a:endParaRPr>
          </a:p>
          <a:p>
            <a:pPr marL="0" lvl="0" indent="0">
              <a:buNone/>
            </a:pPr>
            <a:r>
              <a:rPr lang="en-US" sz="3600" b="1" dirty="0" smtClean="0">
                <a:solidFill>
                  <a:srgbClr val="F05768"/>
                </a:solidFill>
              </a:rPr>
              <a:t>Jess </a:t>
            </a:r>
            <a:r>
              <a:rPr lang="en-US" sz="3600" b="1" dirty="0" err="1" smtClean="0">
                <a:solidFill>
                  <a:srgbClr val="F05768"/>
                </a:solidFill>
              </a:rPr>
              <a:t>Alcalde</a:t>
            </a:r>
            <a:endParaRPr lang="en-US" sz="3600" b="1" dirty="0" smtClean="0">
              <a:solidFill>
                <a:srgbClr val="F05768"/>
              </a:solidFill>
            </a:endParaRPr>
          </a:p>
          <a:p>
            <a:pPr marL="0" lvl="0" indent="0">
              <a:buNone/>
            </a:pPr>
            <a:r>
              <a:rPr lang="en-US" sz="3600" b="1" dirty="0" smtClean="0">
                <a:solidFill>
                  <a:srgbClr val="F05768"/>
                </a:solidFill>
              </a:rPr>
              <a:t>Nitin </a:t>
            </a:r>
            <a:r>
              <a:rPr lang="en-US" sz="3600" b="1" dirty="0" err="1" smtClean="0">
                <a:solidFill>
                  <a:srgbClr val="F05768"/>
                </a:solidFill>
              </a:rPr>
              <a:t>Khade</a:t>
            </a:r>
            <a:endParaRPr lang="en-US" sz="3600" b="1" dirty="0" smtClean="0">
              <a:solidFill>
                <a:srgbClr val="F05768"/>
              </a:solidFill>
            </a:endParaRPr>
          </a:p>
          <a:p>
            <a:pPr marL="0" lvl="0" indent="0">
              <a:buNone/>
            </a:pPr>
            <a:r>
              <a:rPr lang="en-US" sz="3600" b="1" dirty="0" smtClean="0">
                <a:solidFill>
                  <a:srgbClr val="F05768"/>
                </a:solidFill>
              </a:rPr>
              <a:t>Rachel Torres</a:t>
            </a:r>
            <a:endParaRPr sz="3600" b="1" dirty="0">
              <a:solidFill>
                <a:srgbClr val="F05768"/>
              </a:solidFill>
            </a:endParaRPr>
          </a:p>
        </p:txBody>
      </p:sp>
      <p:sp>
        <p:nvSpPr>
          <p:cNvPr id="104" name="Google Shape;104;p1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858851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30838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208747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r>
              <a:rPr lang="en-US" dirty="0" smtClean="0"/>
              <a:t>I will insert analysis here once I see the plots</a:t>
            </a: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234185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body" idx="1"/>
          </p:nvPr>
        </p:nvSpPr>
        <p:spPr>
          <a:xfrm>
            <a:off x="810450" y="2625456"/>
            <a:ext cx="7523100" cy="804300"/>
          </a:xfrm>
          <a:prstGeom prst="rect">
            <a:avLst/>
          </a:prstGeom>
        </p:spPr>
        <p:txBody>
          <a:bodyPr spcFirstLastPara="1" wrap="square" lIns="91425" tIns="91425" rIns="91425" bIns="91425" anchor="t" anchorCtr="0">
            <a:noAutofit/>
          </a:bodyPr>
          <a:lstStyle/>
          <a:p>
            <a:pPr marL="0" indent="0">
              <a:buNone/>
            </a:pPr>
            <a:endParaRPr dirty="0"/>
          </a:p>
        </p:txBody>
      </p:sp>
      <p:sp>
        <p:nvSpPr>
          <p:cNvPr id="116" name="Google Shape;116;p1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2049376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smtClean="0"/>
              <a:t>This will be closing slide</a:t>
            </a:r>
            <a:endParaRPr dirty="0"/>
          </a:p>
        </p:txBody>
      </p:sp>
      <p:sp>
        <p:nvSpPr>
          <p:cNvPr id="110" name="Google Shape;110;p18"/>
          <p:cNvSpPr txBox="1">
            <a:spLocks noGrp="1"/>
          </p:cNvSpPr>
          <p:nvPr>
            <p:ph type="subTitle" idx="1"/>
          </p:nvPr>
        </p:nvSpPr>
        <p:spPr>
          <a:xfrm>
            <a:off x="854252" y="3922275"/>
            <a:ext cx="3815400" cy="15918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5197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Resources</a:t>
            </a:r>
            <a:endParaRPr dirty="0"/>
          </a:p>
        </p:txBody>
      </p:sp>
      <p:sp>
        <p:nvSpPr>
          <p:cNvPr id="313" name="Google Shape;313;p39"/>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noAutofit/>
          </a:bodyPr>
          <a:lstStyle/>
          <a:p>
            <a:pPr marL="342900" indent="-342900"/>
            <a:r>
              <a:rPr lang="en-US" sz="2400" dirty="0"/>
              <a:t> </a:t>
            </a:r>
            <a:endParaRPr lang="en-US" sz="2400" dirty="0" smtClean="0"/>
          </a:p>
          <a:p>
            <a:pPr marL="342900" indent="-342900"/>
            <a:r>
              <a:rPr lang="en-US" sz="2400" dirty="0">
                <a:solidFill>
                  <a:srgbClr val="2F3848"/>
                </a:solidFill>
              </a:rPr>
              <a:t> </a:t>
            </a:r>
            <a:endParaRPr lang="en-US" sz="2400" dirty="0" smtClean="0">
              <a:solidFill>
                <a:srgbClr val="2F3848"/>
              </a:solidFill>
            </a:endParaRPr>
          </a:p>
          <a:p>
            <a:pPr marL="342900" indent="-342900"/>
            <a:r>
              <a:rPr lang="en-US" sz="2400" dirty="0"/>
              <a:t> </a:t>
            </a:r>
            <a:endParaRPr lang="en-US" sz="2400" dirty="0" smtClean="0"/>
          </a:p>
          <a:p>
            <a:pPr marL="342900" indent="-342900"/>
            <a:r>
              <a:rPr lang="en-US" sz="2400" dirty="0">
                <a:solidFill>
                  <a:srgbClr val="2F3848"/>
                </a:solidFill>
              </a:rPr>
              <a:t> </a:t>
            </a:r>
            <a:endParaRPr lang="en-US" sz="2400" dirty="0" smtClean="0">
              <a:solidFill>
                <a:srgbClr val="2F3848"/>
              </a:solidFill>
            </a:endParaRPr>
          </a:p>
          <a:p>
            <a:pPr marL="342900" indent="-342900"/>
            <a:r>
              <a:rPr lang="en-US" sz="2400" dirty="0"/>
              <a:t> </a:t>
            </a:r>
            <a:endParaRPr lang="en-US" sz="2400" dirty="0" smtClean="0">
              <a:solidFill>
                <a:srgbClr val="2F3848"/>
              </a:solidFill>
            </a:endParaRPr>
          </a:p>
        </p:txBody>
      </p:sp>
      <p:sp>
        <p:nvSpPr>
          <p:cNvPr id="314" name="Google Shape;314;p39"/>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ctrTitle"/>
          </p:nvPr>
        </p:nvSpPr>
        <p:spPr>
          <a:xfrm>
            <a:off x="1692000" y="3265350"/>
            <a:ext cx="5760000" cy="15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Thanks!</a:t>
            </a:r>
            <a:br>
              <a:rPr lang="en-US" dirty="0" smtClean="0"/>
            </a:br>
            <a:r>
              <a:rPr lang="en-US" dirty="0" smtClean="0">
                <a:solidFill>
                  <a:schemeClr val="bg1"/>
                </a:solidFill>
              </a:rPr>
              <a:t>Any Questions?</a:t>
            </a:r>
            <a:endParaRPr dirty="0"/>
          </a:p>
        </p:txBody>
      </p:sp>
    </p:spTree>
    <p:extLst>
      <p:ext uri="{BB962C8B-B14F-4D97-AF65-F5344CB8AC3E}">
        <p14:creationId xmlns:p14="http://schemas.microsoft.com/office/powerpoint/2010/main" val="256543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ctrTitle"/>
          </p:nvPr>
        </p:nvSpPr>
        <p:spPr>
          <a:xfrm>
            <a:off x="665225" y="2018025"/>
            <a:ext cx="49275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2F3848"/>
              </a:solidFill>
            </a:endParaRPr>
          </a:p>
          <a:p>
            <a:pPr marL="0" lvl="0" indent="0" algn="l" rtl="0">
              <a:spcBef>
                <a:spcPts val="0"/>
              </a:spcBef>
              <a:spcAft>
                <a:spcPts val="0"/>
              </a:spcAft>
              <a:buNone/>
            </a:pPr>
            <a:r>
              <a:rPr lang="en" dirty="0" smtClean="0"/>
              <a:t>What is the impact of news on the stock market?</a:t>
            </a:r>
            <a:endParaRPr dirty="0"/>
          </a:p>
        </p:txBody>
      </p:sp>
      <p:sp>
        <p:nvSpPr>
          <p:cNvPr id="110" name="Google Shape;110;p18"/>
          <p:cNvSpPr txBox="1">
            <a:spLocks noGrp="1"/>
          </p:cNvSpPr>
          <p:nvPr>
            <p:ph type="subTitle" idx="1"/>
          </p:nvPr>
        </p:nvSpPr>
        <p:spPr>
          <a:xfrm>
            <a:off x="854252" y="3922275"/>
            <a:ext cx="3815400" cy="159183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Good, bad, or neutral we will explore the effects of news on the S&amp;P 500 and Nasdaq indexes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32475" y="168450"/>
            <a:ext cx="7951800" cy="973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SENTIMENT ANALYSIS</a:t>
            </a:r>
            <a:endParaRPr dirty="0"/>
          </a:p>
        </p:txBody>
      </p:sp>
      <p:sp>
        <p:nvSpPr>
          <p:cNvPr id="122" name="Google Shape;122;p20"/>
          <p:cNvSpPr txBox="1">
            <a:spLocks noGrp="1"/>
          </p:cNvSpPr>
          <p:nvPr>
            <p:ph type="body" idx="1"/>
          </p:nvPr>
        </p:nvSpPr>
        <p:spPr>
          <a:xfrm>
            <a:off x="753150" y="1600200"/>
            <a:ext cx="7637700" cy="4967700"/>
          </a:xfrm>
          <a:prstGeom prst="rect">
            <a:avLst/>
          </a:prstGeom>
        </p:spPr>
        <p:txBody>
          <a:bodyPr spcFirstLastPara="1" wrap="square" lIns="91425" tIns="91425" rIns="91425" bIns="91425" anchor="t" anchorCtr="0">
            <a:noAutofit/>
          </a:bodyPr>
          <a:lstStyle/>
          <a:p>
            <a:r>
              <a:rPr lang="en-US" sz="2400" dirty="0" smtClean="0"/>
              <a:t>Normalized weighted composite score</a:t>
            </a:r>
          </a:p>
          <a:p>
            <a:pPr marL="25400" lvl="0" indent="0" algn="l" rtl="0">
              <a:spcBef>
                <a:spcPts val="600"/>
              </a:spcBef>
              <a:spcAft>
                <a:spcPts val="0"/>
              </a:spcAft>
              <a:buSzPts val="3200"/>
              <a:buNone/>
            </a:pPr>
            <a:endParaRPr dirty="0"/>
          </a:p>
          <a:p>
            <a:pPr>
              <a:spcBef>
                <a:spcPts val="0"/>
              </a:spcBef>
            </a:pPr>
            <a:r>
              <a:rPr lang="en-US" sz="2400" dirty="0" smtClean="0"/>
              <a:t>Positive sentiment: compound score &gt;= 0.05</a:t>
            </a:r>
          </a:p>
          <a:p>
            <a:pPr marL="482600" lvl="1" indent="0">
              <a:buSzPts val="3200"/>
              <a:buNone/>
            </a:pPr>
            <a:r>
              <a:rPr lang="en-US" dirty="0" smtClean="0"/>
              <a:t>Neutral sentiment: (compound score &gt;= 0.05) and  compound score &lt; 0.05)</a:t>
            </a:r>
          </a:p>
          <a:p>
            <a:pPr marL="25400" lvl="0" indent="0" algn="l" rtl="0">
              <a:spcBef>
                <a:spcPts val="0"/>
              </a:spcBef>
              <a:spcAft>
                <a:spcPts val="0"/>
              </a:spcAft>
              <a:buSzPts val="3200"/>
              <a:buNone/>
            </a:pPr>
            <a:r>
              <a:rPr lang="en-US" sz="2400" dirty="0" smtClean="0"/>
              <a:t>        Negative sentiment: compound score &lt;= -0.05</a:t>
            </a:r>
          </a:p>
          <a:p>
            <a:pPr marL="25400" lvl="0" indent="0" algn="l" rtl="0">
              <a:spcBef>
                <a:spcPts val="0"/>
              </a:spcBef>
              <a:spcAft>
                <a:spcPts val="0"/>
              </a:spcAft>
              <a:buSzPts val="3200"/>
              <a:buNone/>
            </a:pPr>
            <a:endParaRPr lang="en-US" sz="2400" dirty="0" smtClean="0"/>
          </a:p>
          <a:p>
            <a:pPr>
              <a:spcBef>
                <a:spcPts val="0"/>
              </a:spcBef>
            </a:pPr>
            <a:r>
              <a:rPr lang="en-US" sz="2400" dirty="0" smtClean="0"/>
              <a:t>Ratios for proportions of text that fall in each category</a:t>
            </a:r>
            <a:endParaRPr sz="2400" dirty="0"/>
          </a:p>
        </p:txBody>
      </p:sp>
      <p:sp>
        <p:nvSpPr>
          <p:cNvPr id="123" name="Google Shape;123;p2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body" idx="1"/>
          </p:nvPr>
        </p:nvSpPr>
        <p:spPr>
          <a:xfrm>
            <a:off x="5775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smtClean="0"/>
              <a:t>S&amp;P 500</a:t>
            </a:r>
          </a:p>
          <a:p>
            <a:pPr marL="0" lvl="0" indent="0">
              <a:buNone/>
            </a:pPr>
            <a:r>
              <a:rPr lang="en-US" dirty="0"/>
              <a:t>The </a:t>
            </a:r>
            <a:r>
              <a:rPr lang="en-US" b="1" dirty="0"/>
              <a:t>S&amp;P 500</a:t>
            </a:r>
            <a:r>
              <a:rPr lang="en-US" dirty="0"/>
              <a:t>, or just the S&amp;P, is an American stock market index based on the market capitalizations of 500 large companies having common stock listed on the NYSE, NASDAQ, or the </a:t>
            </a:r>
            <a:r>
              <a:rPr lang="en-US" dirty="0" err="1"/>
              <a:t>Cboe</a:t>
            </a:r>
            <a:r>
              <a:rPr lang="en-US" dirty="0"/>
              <a:t> BZX Exchange.</a:t>
            </a:r>
            <a:endParaRPr sz="3000" b="1" dirty="0"/>
          </a:p>
        </p:txBody>
      </p:sp>
      <p:sp>
        <p:nvSpPr>
          <p:cNvPr id="140" name="Google Shape;140;p22"/>
          <p:cNvSpPr txBox="1">
            <a:spLocks noGrp="1"/>
          </p:cNvSpPr>
          <p:nvPr>
            <p:ph type="body" idx="2"/>
          </p:nvPr>
        </p:nvSpPr>
        <p:spPr>
          <a:xfrm>
            <a:off x="4572000" y="1700542"/>
            <a:ext cx="3994500" cy="4074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000" b="1" dirty="0" smtClean="0"/>
              <a:t>Nasdaq</a:t>
            </a:r>
            <a:endParaRPr sz="3000" b="1" dirty="0"/>
          </a:p>
          <a:p>
            <a:pPr marL="0" lvl="0" indent="0">
              <a:buNone/>
            </a:pPr>
            <a:r>
              <a:rPr lang="en-US" dirty="0"/>
              <a:t>The </a:t>
            </a:r>
            <a:r>
              <a:rPr lang="en-US" b="1" dirty="0"/>
              <a:t>NASDAQ </a:t>
            </a:r>
            <a:r>
              <a:rPr lang="en-US" b="1" dirty="0" smtClean="0"/>
              <a:t>Composite</a:t>
            </a:r>
            <a:r>
              <a:rPr lang="en-US" dirty="0"/>
              <a:t> is a stock market index of the common stocks and similar securities </a:t>
            </a:r>
            <a:r>
              <a:rPr lang="en-US" dirty="0" smtClean="0"/>
              <a:t>listed </a:t>
            </a:r>
            <a:r>
              <a:rPr lang="en-US" dirty="0"/>
              <a:t>on the NASDAQ stock market. </a:t>
            </a:r>
            <a:r>
              <a:rPr lang="en-US" dirty="0" smtClean="0"/>
              <a:t>The </a:t>
            </a:r>
            <a:r>
              <a:rPr lang="en-US" dirty="0"/>
              <a:t>composition of the NASDAQ Composite is heavily </a:t>
            </a:r>
            <a:r>
              <a:rPr lang="en-US" dirty="0" smtClean="0"/>
              <a:t>weighted towards</a:t>
            </a:r>
            <a:r>
              <a:rPr lang="en-US" dirty="0"/>
              <a:t> information </a:t>
            </a:r>
            <a:r>
              <a:rPr lang="en-US" dirty="0" smtClean="0"/>
              <a:t>technology companies</a:t>
            </a:r>
            <a:r>
              <a:rPr lang="en-US" dirty="0"/>
              <a:t>. </a:t>
            </a:r>
            <a:endParaRPr dirty="0"/>
          </a:p>
        </p:txBody>
      </p:sp>
      <p:sp>
        <p:nvSpPr>
          <p:cNvPr id="141" name="Google Shape;141;p22"/>
          <p:cNvSpPr txBox="1">
            <a:spLocks noGrp="1"/>
          </p:cNvSpPr>
          <p:nvPr>
            <p:ph type="title"/>
          </p:nvPr>
        </p:nvSpPr>
        <p:spPr>
          <a:xfrm>
            <a:off x="832475" y="168450"/>
            <a:ext cx="7951800" cy="97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MARKET INDEXES</a:t>
            </a:r>
            <a:endParaRPr dirty="0"/>
          </a:p>
        </p:txBody>
      </p:sp>
      <p:sp>
        <p:nvSpPr>
          <p:cNvPr id="142" name="Google Shape;142;p22"/>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b="1" dirty="0" smtClean="0"/>
              <a:t>This slide and the next few should highlight the process and show some code and the resulting graphs. The next slide happens to have a cool little thing that looks like a computer monitor. Could always put the snippet of the code in it. Or you could delete it, the slides after it are blank</a:t>
            </a: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7"/>
          <p:cNvSpPr/>
          <p:nvPr/>
        </p:nvSpPr>
        <p:spPr>
          <a:xfrm>
            <a:off x="1503074" y="477024"/>
            <a:ext cx="6407871" cy="506559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F38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txBox="1">
            <a:spLocks noGrp="1"/>
          </p:cNvSpPr>
          <p:nvPr>
            <p:ph type="body" idx="4294967295"/>
          </p:nvPr>
        </p:nvSpPr>
        <p:spPr>
          <a:xfrm>
            <a:off x="457200" y="4565925"/>
            <a:ext cx="8182800" cy="1859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rgbClr val="00C5B9"/>
                </a:solidFill>
              </a:rPr>
              <a:t>Desktop project</a:t>
            </a:r>
            <a:endParaRPr b="1" dirty="0">
              <a:solidFill>
                <a:srgbClr val="00C5B9"/>
              </a:solidFill>
            </a:endParaRPr>
          </a:p>
          <a:p>
            <a:pPr marL="0" lvl="0" indent="0" algn="l" rtl="0">
              <a:spcBef>
                <a:spcPts val="600"/>
              </a:spcBef>
              <a:spcAft>
                <a:spcPts val="0"/>
              </a:spcAft>
              <a:buNone/>
            </a:pPr>
            <a:r>
              <a:rPr lang="en" sz="2400" dirty="0"/>
              <a:t>Show and explain your web, app or software projects using these gadget templates.</a:t>
            </a:r>
            <a:endParaRPr sz="2400" dirty="0"/>
          </a:p>
        </p:txBody>
      </p:sp>
      <p:sp>
        <p:nvSpPr>
          <p:cNvPr id="297" name="Google Shape;297;p37"/>
          <p:cNvSpPr/>
          <p:nvPr/>
        </p:nvSpPr>
        <p:spPr>
          <a:xfrm>
            <a:off x="1774956" y="769779"/>
            <a:ext cx="5864105" cy="3796146"/>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298" name="Google Shape;298;p37"/>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08965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27576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11" name="Google Shape;211;p30"/>
          <p:cNvSpPr txBox="1">
            <a:spLocks noGrp="1"/>
          </p:cNvSpPr>
          <p:nvPr>
            <p:ph type="subTitle" idx="4294967295"/>
          </p:nvPr>
        </p:nvSpPr>
        <p:spPr>
          <a:xfrm>
            <a:off x="685800" y="2697085"/>
            <a:ext cx="77724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2400" b="1" dirty="0"/>
          </a:p>
        </p:txBody>
      </p:sp>
      <p:sp>
        <p:nvSpPr>
          <p:cNvPr id="214" name="Google Shape;214;p30"/>
          <p:cNvSpPr txBox="1">
            <a:spLocks noGrp="1"/>
          </p:cNvSpPr>
          <p:nvPr>
            <p:ph type="sldNum" idx="12"/>
          </p:nvPr>
        </p:nvSpPr>
        <p:spPr>
          <a:xfrm>
            <a:off x="4297650" y="6333134"/>
            <a:ext cx="548700" cy="52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93436203"/>
      </p:ext>
    </p:extLst>
  </p:cSld>
  <p:clrMapOvr>
    <a:masterClrMapping/>
  </p:clrMapOvr>
</p:sld>
</file>

<file path=ppt/theme/theme1.xml><?xml version="1.0" encoding="utf-8"?>
<a:theme xmlns:a="http://schemas.openxmlformats.org/drawingml/2006/main" name="Benedi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TotalTime>
  <Words>472</Words>
  <Application>Microsoft Office PowerPoint</Application>
  <PresentationFormat>On-screen Show (4:3)</PresentationFormat>
  <Paragraphs>71</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Source Sans Pro</vt:lpstr>
      <vt:lpstr>Arial</vt:lpstr>
      <vt:lpstr>Benedick template</vt:lpstr>
      <vt:lpstr>Media Sentiment and the Stock Market</vt:lpstr>
      <vt:lpstr>Hello!</vt:lpstr>
      <vt:lpstr> What is the impact of news on the stock market?</vt:lpstr>
      <vt:lpstr>SENTIMENT ANALYSIS</vt:lpstr>
      <vt:lpstr>MARKET INDEXES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Are “cancelled” companies ever really cancelled?</vt:lpstr>
      <vt:lpstr>BAD BUSINESS PRACTICIES AND MEDIA SCRUTINY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This will be closing slide</vt:lpstr>
      <vt:lpstr>Resources</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RTorres</dc:creator>
  <cp:lastModifiedBy>LatitudeLaptop</cp:lastModifiedBy>
  <cp:revision>17</cp:revision>
  <dcterms:modified xsi:type="dcterms:W3CDTF">2019-07-02T20:37:29Z</dcterms:modified>
</cp:coreProperties>
</file>