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BA69C82-B67F-4466-9EEC-8AE261CA755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200429_project_curry_2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620A108-95E8-4EC3-A15B-18E0F7F366D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02.05.20 12:17:11 GMT+02:00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ducts bought vs. No Social Follows" id="10" name="slide10">
            <a:extLst>
              <a:ext uri="{FF2B5EF4-FFF2-40B4-BE49-F238E27FC236}">
                <a16:creationId xmlns:a16="http://schemas.microsoft.com/office/drawing/2014/main" id="{C999A4A4-5E95-4357-A174-0601A1F042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862" y="238125"/>
            <a:ext cx="6772275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chart - OS" id="11" name="slide11">
            <a:extLst>
              <a:ext uri="{FF2B5EF4-FFF2-40B4-BE49-F238E27FC236}">
                <a16:creationId xmlns:a16="http://schemas.microsoft.com/office/drawing/2014/main" id="{036B3397-DEF4-4E04-AC57-44D771BDF2D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37" y="533400"/>
            <a:ext cx="762952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products sold vs. OS" id="12" name="slide12">
            <a:extLst>
              <a:ext uri="{FF2B5EF4-FFF2-40B4-BE49-F238E27FC236}">
                <a16:creationId xmlns:a16="http://schemas.microsoft.com/office/drawing/2014/main" id="{B72080E5-32EA-45C6-81E8-1218F1526FA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371475"/>
            <a:ext cx="7239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products bought vs. OS" id="13" name="slide13">
            <a:extLst>
              <a:ext uri="{FF2B5EF4-FFF2-40B4-BE49-F238E27FC236}">
                <a16:creationId xmlns:a16="http://schemas.microsoft.com/office/drawing/2014/main" id="{B2A3285C-B3F8-46E6-8199-491D3412065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0" y="371475"/>
            <a:ext cx="73533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duct Pass Rate " id="14" name="slide14">
            <a:extLst>
              <a:ext uri="{FF2B5EF4-FFF2-40B4-BE49-F238E27FC236}">
                <a16:creationId xmlns:a16="http://schemas.microsoft.com/office/drawing/2014/main" id="{0735AEC0-33FF-4499-B7F9-DC93E46B81C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604837"/>
            <a:ext cx="75819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G - Distribution of products bought" id="2" name="slide2">
            <a:extLst>
              <a:ext uri="{FF2B5EF4-FFF2-40B4-BE49-F238E27FC236}">
                <a16:creationId xmlns:a16="http://schemas.microsoft.com/office/drawing/2014/main" id="{DEC1C738-84C2-4C2A-9C6D-5544B4FC72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75" y="452437"/>
            <a:ext cx="7562850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P - Distribution of products bought" id="3" name="slide3">
            <a:extLst>
              <a:ext uri="{FF2B5EF4-FFF2-40B4-BE49-F238E27FC236}">
                <a16:creationId xmlns:a16="http://schemas.microsoft.com/office/drawing/2014/main" id="{333EDE97-B111-47EC-B8EE-44BEDAF24A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00" y="238125"/>
            <a:ext cx="5867400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G - Distribution of products sold" id="4" name="slide4">
            <a:extLst>
              <a:ext uri="{FF2B5EF4-FFF2-40B4-BE49-F238E27FC236}">
                <a16:creationId xmlns:a16="http://schemas.microsoft.com/office/drawing/2014/main" id="{FB08B66F-A790-42F9-8ED1-ACA7D904A0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75" y="452437"/>
            <a:ext cx="7562850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P - Distribution of products sold" id="5" name="slide5">
            <a:extLst>
              <a:ext uri="{FF2B5EF4-FFF2-40B4-BE49-F238E27FC236}">
                <a16:creationId xmlns:a16="http://schemas.microsoft.com/office/drawing/2014/main" id="{059DADD2-0455-4D0A-AF14-D040751C8B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00" y="238125"/>
            <a:ext cx="5867400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tention/Segment" id="6" name="slide6">
            <a:extLst>
              <a:ext uri="{FF2B5EF4-FFF2-40B4-BE49-F238E27FC236}">
                <a16:creationId xmlns:a16="http://schemas.microsoft.com/office/drawing/2014/main" id="{DA4D79C8-234B-4433-B57D-C75F21D4335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452437"/>
            <a:ext cx="7734300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ducts Bought vs Wished" id="7" name="slide7">
            <a:extLst>
              <a:ext uri="{FF2B5EF4-FFF2-40B4-BE49-F238E27FC236}">
                <a16:creationId xmlns:a16="http://schemas.microsoft.com/office/drawing/2014/main" id="{D699EAC8-6550-4226-8ABD-085A6BC5A1A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0" y="1157287"/>
            <a:ext cx="83439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ducts sold vs. No Social Followers" id="8" name="slide8">
            <a:extLst>
              <a:ext uri="{FF2B5EF4-FFF2-40B4-BE49-F238E27FC236}">
                <a16:creationId xmlns:a16="http://schemas.microsoft.com/office/drawing/2014/main" id="{83903AC3-36A6-44EC-B599-0499ECF5873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862" y="238125"/>
            <a:ext cx="6772275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ducts listed vs. No Social Followers" id="9" name="slide9">
            <a:extLst>
              <a:ext uri="{FF2B5EF4-FFF2-40B4-BE49-F238E27FC236}">
                <a16:creationId xmlns:a16="http://schemas.microsoft.com/office/drawing/2014/main" id="{1A13762A-3D5B-41E3-A8B5-B1E3D21A075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862" y="238125"/>
            <a:ext cx="6772275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2020-05-02T10:17:13Z</dcterms:created>
  <dcterms:modified xsi:type="dcterms:W3CDTF">2020-05-02T10:17:13Z</dcterms:modified>
</cp:coreProperties>
</file>